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 bookmarkIdSeed="2">
  <p:sldMasterIdLst>
    <p:sldMasterId id="2147483648" r:id="rId4"/>
  </p:sldMasterIdLst>
  <p:notesMasterIdLst>
    <p:notesMasterId r:id="rId23"/>
  </p:notesMasterIdLst>
  <p:sldIdLst>
    <p:sldId id="256" r:id="rId5"/>
    <p:sldId id="287" r:id="rId6"/>
    <p:sldId id="259" r:id="rId7"/>
    <p:sldId id="270" r:id="rId8"/>
    <p:sldId id="262" r:id="rId9"/>
    <p:sldId id="289" r:id="rId10"/>
    <p:sldId id="288" r:id="rId11"/>
    <p:sldId id="296" r:id="rId12"/>
    <p:sldId id="295" r:id="rId13"/>
    <p:sldId id="291" r:id="rId14"/>
    <p:sldId id="293" r:id="rId15"/>
    <p:sldId id="294" r:id="rId16"/>
    <p:sldId id="272" r:id="rId17"/>
    <p:sldId id="276" r:id="rId18"/>
    <p:sldId id="284" r:id="rId19"/>
    <p:sldId id="277" r:id="rId20"/>
    <p:sldId id="278" r:id="rId21"/>
    <p:sldId id="279" r:id="rId22"/>
  </p:sldIdLst>
  <p:sldSz cx="12192000" cy="6858000"/>
  <p:notesSz cx="6858000" cy="9144000"/>
  <p:embeddedFontLst>
    <p:embeddedFont>
      <p:font typeface="Tahoma" panose="020B0604030504040204" pitchFamily="34" charset="0"/>
      <p:regular r:id="rId24"/>
      <p:bold r:id="rId25"/>
    </p:embeddedFont>
  </p:embeddedFont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C2"/>
    <a:srgbClr val="9BC879"/>
    <a:srgbClr val="1FB099"/>
    <a:srgbClr val="EA5892"/>
    <a:srgbClr val="FED802"/>
    <a:srgbClr val="8BADDC"/>
    <a:srgbClr val="888B8D"/>
    <a:srgbClr val="EA5893"/>
    <a:srgbClr val="00AACD"/>
    <a:srgbClr val="CD5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94"/>
  </p:normalViewPr>
  <p:slideViewPr>
    <p:cSldViewPr snapToGrid="0" snapToObjects="1" showGuides="1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  <p:guide orient="horz" pos="41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llikka Minna" userId="2f6c8388-4792-48ac-9fb6-44e4f658485e" providerId="ADAL" clId="{43832E96-5491-4EB0-AC4A-5C122C0C4F86}"/>
    <pc:docChg chg="modSld">
      <pc:chgData name="Pellikka Minna" userId="2f6c8388-4792-48ac-9fb6-44e4f658485e" providerId="ADAL" clId="{43832E96-5491-4EB0-AC4A-5C122C0C4F86}" dt="2025-01-09T13:18:24.567" v="121" actId="20577"/>
      <pc:docMkLst>
        <pc:docMk/>
      </pc:docMkLst>
      <pc:sldChg chg="modSp mod">
        <pc:chgData name="Pellikka Minna" userId="2f6c8388-4792-48ac-9fb6-44e4f658485e" providerId="ADAL" clId="{43832E96-5491-4EB0-AC4A-5C122C0C4F86}" dt="2025-01-09T13:18:24.567" v="121" actId="20577"/>
        <pc:sldMkLst>
          <pc:docMk/>
          <pc:sldMk cId="96615053" sldId="256"/>
        </pc:sldMkLst>
        <pc:spChg chg="mod">
          <ac:chgData name="Pellikka Minna" userId="2f6c8388-4792-48ac-9fb6-44e4f658485e" providerId="ADAL" clId="{43832E96-5491-4EB0-AC4A-5C122C0C4F86}" dt="2025-01-09T13:18:24.567" v="121" actId="20577"/>
          <ac:spMkLst>
            <pc:docMk/>
            <pc:sldMk cId="96615053" sldId="256"/>
            <ac:spMk id="4" creationId="{00000000-0000-0000-0000-000000000000}"/>
          </ac:spMkLst>
        </pc:spChg>
      </pc:sldChg>
      <pc:sldChg chg="modSp mod">
        <pc:chgData name="Pellikka Minna" userId="2f6c8388-4792-48ac-9fb6-44e4f658485e" providerId="ADAL" clId="{43832E96-5491-4EB0-AC4A-5C122C0C4F86}" dt="2025-01-09T13:17:43.880" v="112" actId="20577"/>
        <pc:sldMkLst>
          <pc:docMk/>
          <pc:sldMk cId="1193436406" sldId="270"/>
        </pc:sldMkLst>
        <pc:spChg chg="mod">
          <ac:chgData name="Pellikka Minna" userId="2f6c8388-4792-48ac-9fb6-44e4f658485e" providerId="ADAL" clId="{43832E96-5491-4EB0-AC4A-5C122C0C4F86}" dt="2025-01-09T13:17:43.880" v="112" actId="20577"/>
          <ac:spMkLst>
            <pc:docMk/>
            <pc:sldMk cId="1193436406" sldId="270"/>
            <ac:spMk id="6" creationId="{8D4A1C82-7EA5-4354-A8CC-44BC3BAC50A4}"/>
          </ac:spMkLst>
        </pc:spChg>
        <pc:picChg chg="mod">
          <ac:chgData name="Pellikka Minna" userId="2f6c8388-4792-48ac-9fb6-44e4f658485e" providerId="ADAL" clId="{43832E96-5491-4EB0-AC4A-5C122C0C4F86}" dt="2025-01-09T12:49:18.651" v="90" actId="1076"/>
          <ac:picMkLst>
            <pc:docMk/>
            <pc:sldMk cId="1193436406" sldId="270"/>
            <ac:picMk id="4" creationId="{D8B9B4CC-B856-1C12-C0E2-76A309FC4C10}"/>
          </ac:picMkLst>
        </pc:picChg>
      </pc:sldChg>
      <pc:sldChg chg="modSp mod">
        <pc:chgData name="Pellikka Minna" userId="2f6c8388-4792-48ac-9fb6-44e4f658485e" providerId="ADAL" clId="{43832E96-5491-4EB0-AC4A-5C122C0C4F86}" dt="2025-01-09T13:17:28.031" v="99" actId="20577"/>
        <pc:sldMkLst>
          <pc:docMk/>
          <pc:sldMk cId="856889260" sldId="287"/>
        </pc:sldMkLst>
        <pc:spChg chg="mod">
          <ac:chgData name="Pellikka Minna" userId="2f6c8388-4792-48ac-9fb6-44e4f658485e" providerId="ADAL" clId="{43832E96-5491-4EB0-AC4A-5C122C0C4F86}" dt="2025-01-09T13:17:28.031" v="99" actId="20577"/>
          <ac:spMkLst>
            <pc:docMk/>
            <pc:sldMk cId="856889260" sldId="287"/>
            <ac:spMk id="6" creationId="{8D4A1C82-7EA5-4354-A8CC-44BC3BAC50A4}"/>
          </ac:spMkLst>
        </pc:spChg>
      </pc:sldChg>
    </pc:docChg>
  </pc:docChgLst>
  <pc:docChgLst>
    <pc:chgData name="Pellikka Minna" userId="2f6c8388-4792-48ac-9fb6-44e4f658485e" providerId="ADAL" clId="{C6F884C1-64F0-46F9-8E9B-4DA6DFD3F108}"/>
    <pc:docChg chg="undo custSel addSld delSld modSld sldOrd">
      <pc:chgData name="Pellikka Minna" userId="2f6c8388-4792-48ac-9fb6-44e4f658485e" providerId="ADAL" clId="{C6F884C1-64F0-46F9-8E9B-4DA6DFD3F108}" dt="2024-08-08T14:20:59.066" v="2026" actId="47"/>
      <pc:docMkLst>
        <pc:docMk/>
      </pc:docMkLst>
      <pc:sldChg chg="addSp delSp modSp mod">
        <pc:chgData name="Pellikka Minna" userId="2f6c8388-4792-48ac-9fb6-44e4f658485e" providerId="ADAL" clId="{C6F884C1-64F0-46F9-8E9B-4DA6DFD3F108}" dt="2024-08-08T08:50:09.068" v="579" actId="20577"/>
        <pc:sldMkLst>
          <pc:docMk/>
          <pc:sldMk cId="96615053" sldId="256"/>
        </pc:sldMkLst>
        <pc:spChg chg="mod">
          <ac:chgData name="Pellikka Minna" userId="2f6c8388-4792-48ac-9fb6-44e4f658485e" providerId="ADAL" clId="{C6F884C1-64F0-46F9-8E9B-4DA6DFD3F108}" dt="2024-08-08T08:50:09.068" v="579" actId="20577"/>
          <ac:spMkLst>
            <pc:docMk/>
            <pc:sldMk cId="96615053" sldId="256"/>
            <ac:spMk id="3" creationId="{00000000-0000-0000-0000-000000000000}"/>
          </ac:spMkLst>
        </pc:spChg>
        <pc:picChg chg="add mod">
          <ac:chgData name="Pellikka Minna" userId="2f6c8388-4792-48ac-9fb6-44e4f658485e" providerId="ADAL" clId="{C6F884C1-64F0-46F9-8E9B-4DA6DFD3F108}" dt="2024-08-08T08:50:02.448" v="566" actId="1076"/>
          <ac:picMkLst>
            <pc:docMk/>
            <pc:sldMk cId="96615053" sldId="256"/>
            <ac:picMk id="5" creationId="{1C66F657-B76C-BB64-1BA6-15C3CDE39B68}"/>
          </ac:picMkLst>
        </pc:picChg>
        <pc:picChg chg="del">
          <ac:chgData name="Pellikka Minna" userId="2f6c8388-4792-48ac-9fb6-44e4f658485e" providerId="ADAL" clId="{C6F884C1-64F0-46F9-8E9B-4DA6DFD3F108}" dt="2024-08-07T10:20:42.432" v="7" actId="478"/>
          <ac:picMkLst>
            <pc:docMk/>
            <pc:sldMk cId="96615053" sldId="256"/>
            <ac:picMk id="6" creationId="{8350B6AE-0808-7035-5C06-782E28EC2F97}"/>
          </ac:picMkLst>
        </pc:picChg>
        <pc:picChg chg="add mod">
          <ac:chgData name="Pellikka Minna" userId="2f6c8388-4792-48ac-9fb6-44e4f658485e" providerId="ADAL" clId="{C6F884C1-64F0-46F9-8E9B-4DA6DFD3F108}" dt="2024-08-08T08:49:55.474" v="563" actId="1076"/>
          <ac:picMkLst>
            <pc:docMk/>
            <pc:sldMk cId="96615053" sldId="256"/>
            <ac:picMk id="8" creationId="{F6AD55B4-A8BC-286F-C897-F3C5C1C10114}"/>
          </ac:picMkLst>
        </pc:picChg>
      </pc:sldChg>
      <pc:sldChg chg="addSp delSp modSp mod ord">
        <pc:chgData name="Pellikka Minna" userId="2f6c8388-4792-48ac-9fb6-44e4f658485e" providerId="ADAL" clId="{C6F884C1-64F0-46F9-8E9B-4DA6DFD3F108}" dt="2024-08-08T09:07:08.233" v="1138" actId="20577"/>
        <pc:sldMkLst>
          <pc:docMk/>
          <pc:sldMk cId="1086158070" sldId="259"/>
        </pc:sldMkLst>
        <pc:spChg chg="mod">
          <ac:chgData name="Pellikka Minna" userId="2f6c8388-4792-48ac-9fb6-44e4f658485e" providerId="ADAL" clId="{C6F884C1-64F0-46F9-8E9B-4DA6DFD3F108}" dt="2024-08-08T09:05:44.099" v="1032"/>
          <ac:spMkLst>
            <pc:docMk/>
            <pc:sldMk cId="1086158070" sldId="259"/>
            <ac:spMk id="3" creationId="{00000000-0000-0000-0000-000000000000}"/>
          </ac:spMkLst>
        </pc:spChg>
        <pc:spChg chg="add del mod">
          <ac:chgData name="Pellikka Minna" userId="2f6c8388-4792-48ac-9fb6-44e4f658485e" providerId="ADAL" clId="{C6F884C1-64F0-46F9-8E9B-4DA6DFD3F108}" dt="2024-08-08T09:07:08.233" v="1138" actId="20577"/>
          <ac:spMkLst>
            <pc:docMk/>
            <pc:sldMk cId="1086158070" sldId="259"/>
            <ac:spMk id="4" creationId="{00000000-0000-0000-0000-000000000000}"/>
          </ac:spMkLst>
        </pc:spChg>
        <pc:spChg chg="add del">
          <ac:chgData name="Pellikka Minna" userId="2f6c8388-4792-48ac-9fb6-44e4f658485e" providerId="ADAL" clId="{C6F884C1-64F0-46F9-8E9B-4DA6DFD3F108}" dt="2024-08-07T10:26:39.606" v="444" actId="22"/>
          <ac:spMkLst>
            <pc:docMk/>
            <pc:sldMk cId="1086158070" sldId="259"/>
            <ac:spMk id="6" creationId="{D8D73E2E-22C8-E7A2-5E14-3A4560AEC532}"/>
          </ac:spMkLst>
        </pc:spChg>
        <pc:spChg chg="add del mod">
          <ac:chgData name="Pellikka Minna" userId="2f6c8388-4792-48ac-9fb6-44e4f658485e" providerId="ADAL" clId="{C6F884C1-64F0-46F9-8E9B-4DA6DFD3F108}" dt="2024-08-07T10:27:28.869" v="451" actId="1076"/>
          <ac:spMkLst>
            <pc:docMk/>
            <pc:sldMk cId="1086158070" sldId="259"/>
            <ac:spMk id="7" creationId="{797728A4-0443-8558-7F83-CA3B67B13054}"/>
          </ac:spMkLst>
        </pc:spChg>
        <pc:spChg chg="add del mod">
          <ac:chgData name="Pellikka Minna" userId="2f6c8388-4792-48ac-9fb6-44e4f658485e" providerId="ADAL" clId="{C6F884C1-64F0-46F9-8E9B-4DA6DFD3F108}" dt="2024-08-07T10:27:28.869" v="451" actId="1076"/>
          <ac:spMkLst>
            <pc:docMk/>
            <pc:sldMk cId="1086158070" sldId="259"/>
            <ac:spMk id="8" creationId="{FB679A47-896F-5CAC-405C-7F13469BD3FB}"/>
          </ac:spMkLst>
        </pc:spChg>
        <pc:spChg chg="add mod">
          <ac:chgData name="Pellikka Minna" userId="2f6c8388-4792-48ac-9fb6-44e4f658485e" providerId="ADAL" clId="{C6F884C1-64F0-46F9-8E9B-4DA6DFD3F108}" dt="2024-08-07T10:27:22.514" v="449" actId="478"/>
          <ac:spMkLst>
            <pc:docMk/>
            <pc:sldMk cId="1086158070" sldId="259"/>
            <ac:spMk id="9" creationId="{91D01E5D-F40A-EBB9-825B-4E80C36B8B77}"/>
          </ac:spMkLst>
        </pc:spChg>
        <pc:picChg chg="add mod">
          <ac:chgData name="Pellikka Minna" userId="2f6c8388-4792-48ac-9fb6-44e4f658485e" providerId="ADAL" clId="{C6F884C1-64F0-46F9-8E9B-4DA6DFD3F108}" dt="2024-08-08T09:07:02.705" v="1134" actId="1076"/>
          <ac:picMkLst>
            <pc:docMk/>
            <pc:sldMk cId="1086158070" sldId="259"/>
            <ac:picMk id="10" creationId="{280D7318-BE0C-325B-6CA4-62A75B136AFF}"/>
          </ac:picMkLst>
        </pc:picChg>
        <pc:picChg chg="del">
          <ac:chgData name="Pellikka Minna" userId="2f6c8388-4792-48ac-9fb6-44e4f658485e" providerId="ADAL" clId="{C6F884C1-64F0-46F9-8E9B-4DA6DFD3F108}" dt="2024-08-07T10:27:12.351" v="446" actId="478"/>
          <ac:picMkLst>
            <pc:docMk/>
            <pc:sldMk cId="1086158070" sldId="259"/>
            <ac:picMk id="11" creationId="{F9332491-FDD1-94ED-0BDE-C7C5B3B0465F}"/>
          </ac:picMkLst>
        </pc:picChg>
        <pc:picChg chg="add mod">
          <ac:chgData name="Pellikka Minna" userId="2f6c8388-4792-48ac-9fb6-44e4f658485e" providerId="ADAL" clId="{C6F884C1-64F0-46F9-8E9B-4DA6DFD3F108}" dt="2024-08-08T09:07:00.632" v="1133" actId="1076"/>
          <ac:picMkLst>
            <pc:docMk/>
            <pc:sldMk cId="1086158070" sldId="259"/>
            <ac:picMk id="12" creationId="{353F126D-A0DB-31EE-8394-585D3BFA50A3}"/>
          </ac:picMkLst>
        </pc:picChg>
        <pc:picChg chg="add del mod">
          <ac:chgData name="Pellikka Minna" userId="2f6c8388-4792-48ac-9fb6-44e4f658485e" providerId="ADAL" clId="{C6F884C1-64F0-46F9-8E9B-4DA6DFD3F108}" dt="2024-08-07T10:27:28.869" v="451" actId="1076"/>
          <ac:picMkLst>
            <pc:docMk/>
            <pc:sldMk cId="1086158070" sldId="259"/>
            <ac:picMk id="1025" creationId="{BB162F0A-B46C-F694-B137-CA4C20114E66}"/>
          </ac:picMkLst>
        </pc:picChg>
        <pc:picChg chg="add del mod">
          <ac:chgData name="Pellikka Minna" userId="2f6c8388-4792-48ac-9fb6-44e4f658485e" providerId="ADAL" clId="{C6F884C1-64F0-46F9-8E9B-4DA6DFD3F108}" dt="2024-08-07T10:27:28.869" v="451" actId="1076"/>
          <ac:picMkLst>
            <pc:docMk/>
            <pc:sldMk cId="1086158070" sldId="259"/>
            <ac:picMk id="1026" creationId="{B5809D50-ED6A-9713-26D6-54875C90836A}"/>
          </ac:picMkLst>
        </pc:picChg>
      </pc:sldChg>
      <pc:sldChg chg="addSp delSp modSp mod">
        <pc:chgData name="Pellikka Minna" userId="2f6c8388-4792-48ac-9fb6-44e4f658485e" providerId="ADAL" clId="{C6F884C1-64F0-46F9-8E9B-4DA6DFD3F108}" dt="2024-08-08T09:17:00.034" v="1378" actId="20577"/>
        <pc:sldMkLst>
          <pc:docMk/>
          <pc:sldMk cId="2411981305" sldId="262"/>
        </pc:sldMkLst>
        <pc:spChg chg="mod">
          <ac:chgData name="Pellikka Minna" userId="2f6c8388-4792-48ac-9fb6-44e4f658485e" providerId="ADAL" clId="{C6F884C1-64F0-46F9-8E9B-4DA6DFD3F108}" dt="2024-08-08T09:08:25.189" v="1145" actId="20577"/>
          <ac:spMkLst>
            <pc:docMk/>
            <pc:sldMk cId="2411981305" sldId="262"/>
            <ac:spMk id="3" creationId="{00000000-0000-0000-0000-000000000000}"/>
          </ac:spMkLst>
        </pc:spChg>
        <pc:spChg chg="del mod">
          <ac:chgData name="Pellikka Minna" userId="2f6c8388-4792-48ac-9fb6-44e4f658485e" providerId="ADAL" clId="{C6F884C1-64F0-46F9-8E9B-4DA6DFD3F108}" dt="2024-08-07T10:29:59.078" v="540" actId="478"/>
          <ac:spMkLst>
            <pc:docMk/>
            <pc:sldMk cId="2411981305" sldId="262"/>
            <ac:spMk id="4" creationId="{00000000-0000-0000-0000-000000000000}"/>
          </ac:spMkLst>
        </pc:spChg>
        <pc:spChg chg="add mod">
          <ac:chgData name="Pellikka Minna" userId="2f6c8388-4792-48ac-9fb6-44e4f658485e" providerId="ADAL" clId="{C6F884C1-64F0-46F9-8E9B-4DA6DFD3F108}" dt="2024-08-08T09:17:00.034" v="1378" actId="20577"/>
          <ac:spMkLst>
            <pc:docMk/>
            <pc:sldMk cId="2411981305" sldId="262"/>
            <ac:spMk id="4" creationId="{2DC528EC-D01F-C214-BC56-4F71C7E81C14}"/>
          </ac:spMkLst>
        </pc:spChg>
        <pc:spChg chg="mod">
          <ac:chgData name="Pellikka Minna" userId="2f6c8388-4792-48ac-9fb6-44e4f658485e" providerId="ADAL" clId="{C6F884C1-64F0-46F9-8E9B-4DA6DFD3F108}" dt="2024-08-08T09:10:50.460" v="1189" actId="1076"/>
          <ac:spMkLst>
            <pc:docMk/>
            <pc:sldMk cId="2411981305" sldId="262"/>
            <ac:spMk id="8" creationId="{2F0D1609-E7A3-48D9-9CB3-92A727246248}"/>
          </ac:spMkLst>
        </pc:spChg>
        <pc:spChg chg="mod">
          <ac:chgData name="Pellikka Minna" userId="2f6c8388-4792-48ac-9fb6-44e4f658485e" providerId="ADAL" clId="{C6F884C1-64F0-46F9-8E9B-4DA6DFD3F108}" dt="2024-08-08T09:11:04.886" v="1192" actId="1076"/>
          <ac:spMkLst>
            <pc:docMk/>
            <pc:sldMk cId="2411981305" sldId="262"/>
            <ac:spMk id="9" creationId="{29488E7A-8313-4F86-9D05-3E58801FD693}"/>
          </ac:spMkLst>
        </pc:spChg>
        <pc:spChg chg="add del mod">
          <ac:chgData name="Pellikka Minna" userId="2f6c8388-4792-48ac-9fb6-44e4f658485e" providerId="ADAL" clId="{C6F884C1-64F0-46F9-8E9B-4DA6DFD3F108}" dt="2024-08-07T10:30:10.703" v="542" actId="478"/>
          <ac:spMkLst>
            <pc:docMk/>
            <pc:sldMk cId="2411981305" sldId="262"/>
            <ac:spMk id="10" creationId="{1F0B36A1-7799-9D4B-BA6F-E72C4049F2B2}"/>
          </ac:spMkLst>
        </pc:spChg>
        <pc:picChg chg="del">
          <ac:chgData name="Pellikka Minna" userId="2f6c8388-4792-48ac-9fb6-44e4f658485e" providerId="ADAL" clId="{C6F884C1-64F0-46F9-8E9B-4DA6DFD3F108}" dt="2024-08-07T10:30:12.569" v="543" actId="478"/>
          <ac:picMkLst>
            <pc:docMk/>
            <pc:sldMk cId="2411981305" sldId="262"/>
            <ac:picMk id="5" creationId="{8CDCF82E-FC98-42F8-A85A-97BE3005E66E}"/>
          </ac:picMkLst>
        </pc:picChg>
        <pc:picChg chg="add mod">
          <ac:chgData name="Pellikka Minna" userId="2f6c8388-4792-48ac-9fb6-44e4f658485e" providerId="ADAL" clId="{C6F884C1-64F0-46F9-8E9B-4DA6DFD3F108}" dt="2024-08-08T09:09:58.394" v="1181" actId="1076"/>
          <ac:picMkLst>
            <pc:docMk/>
            <pc:sldMk cId="2411981305" sldId="262"/>
            <ac:picMk id="6" creationId="{F77BC731-3EF3-62A3-72CE-BF6326B8C59B}"/>
          </ac:picMkLst>
        </pc:picChg>
        <pc:picChg chg="del">
          <ac:chgData name="Pellikka Minna" userId="2f6c8388-4792-48ac-9fb6-44e4f658485e" providerId="ADAL" clId="{C6F884C1-64F0-46F9-8E9B-4DA6DFD3F108}" dt="2024-08-07T10:30:03.204" v="541" actId="478"/>
          <ac:picMkLst>
            <pc:docMk/>
            <pc:sldMk cId="2411981305" sldId="262"/>
            <ac:picMk id="7" creationId="{00000000-0000-0000-0000-000000000000}"/>
          </ac:picMkLst>
        </pc:picChg>
        <pc:picChg chg="add mod">
          <ac:chgData name="Pellikka Minna" userId="2f6c8388-4792-48ac-9fb6-44e4f658485e" providerId="ADAL" clId="{C6F884C1-64F0-46F9-8E9B-4DA6DFD3F108}" dt="2024-08-08T09:10:47.074" v="1188" actId="1076"/>
          <ac:picMkLst>
            <pc:docMk/>
            <pc:sldMk cId="2411981305" sldId="262"/>
            <ac:picMk id="10" creationId="{3130ED80-2D77-4A3E-8903-414E39571F9B}"/>
          </ac:picMkLst>
        </pc:picChg>
        <pc:picChg chg="add del">
          <ac:chgData name="Pellikka Minna" userId="2f6c8388-4792-48ac-9fb6-44e4f658485e" providerId="ADAL" clId="{C6F884C1-64F0-46F9-8E9B-4DA6DFD3F108}" dt="2024-08-08T09:11:32.171" v="1196" actId="22"/>
          <ac:picMkLst>
            <pc:docMk/>
            <pc:sldMk cId="2411981305" sldId="262"/>
            <ac:picMk id="15" creationId="{57B65678-6619-BAE2-419C-5DB1A6551777}"/>
          </ac:picMkLst>
        </pc:picChg>
        <pc:cxnChg chg="mod">
          <ac:chgData name="Pellikka Minna" userId="2f6c8388-4792-48ac-9fb6-44e4f658485e" providerId="ADAL" clId="{C6F884C1-64F0-46F9-8E9B-4DA6DFD3F108}" dt="2024-08-08T09:10:33.268" v="1185" actId="1076"/>
          <ac:cxnSpMkLst>
            <pc:docMk/>
            <pc:sldMk cId="2411981305" sldId="262"/>
            <ac:cxnSpMk id="12" creationId="{66F5D3DC-5A82-4789-97E2-5B624FA5D836}"/>
          </ac:cxnSpMkLst>
        </pc:cxnChg>
        <pc:cxnChg chg="mod">
          <ac:chgData name="Pellikka Minna" userId="2f6c8388-4792-48ac-9fb6-44e4f658485e" providerId="ADAL" clId="{C6F884C1-64F0-46F9-8E9B-4DA6DFD3F108}" dt="2024-08-08T09:10:55.344" v="1191" actId="14100"/>
          <ac:cxnSpMkLst>
            <pc:docMk/>
            <pc:sldMk cId="2411981305" sldId="262"/>
            <ac:cxnSpMk id="13" creationId="{B6AE4B10-388E-496D-A728-D8945AFDDA08}"/>
          </ac:cxnSpMkLst>
        </pc:cxnChg>
      </pc:sldChg>
      <pc:sldChg chg="del">
        <pc:chgData name="Pellikka Minna" userId="2f6c8388-4792-48ac-9fb6-44e4f658485e" providerId="ADAL" clId="{C6F884C1-64F0-46F9-8E9B-4DA6DFD3F108}" dt="2024-08-08T09:12:49.794" v="1243" actId="47"/>
        <pc:sldMkLst>
          <pc:docMk/>
          <pc:sldMk cId="1645124736" sldId="264"/>
        </pc:sldMkLst>
      </pc:sldChg>
      <pc:sldChg chg="del">
        <pc:chgData name="Pellikka Minna" userId="2f6c8388-4792-48ac-9fb6-44e4f658485e" providerId="ADAL" clId="{C6F884C1-64F0-46F9-8E9B-4DA6DFD3F108}" dt="2024-08-08T09:12:52.264" v="1244" actId="47"/>
        <pc:sldMkLst>
          <pc:docMk/>
          <pc:sldMk cId="1298297087" sldId="265"/>
        </pc:sldMkLst>
      </pc:sldChg>
      <pc:sldChg chg="del">
        <pc:chgData name="Pellikka Minna" userId="2f6c8388-4792-48ac-9fb6-44e4f658485e" providerId="ADAL" clId="{C6F884C1-64F0-46F9-8E9B-4DA6DFD3F108}" dt="2024-08-08T09:12:54.636" v="1245" actId="47"/>
        <pc:sldMkLst>
          <pc:docMk/>
          <pc:sldMk cId="166790251" sldId="267"/>
        </pc:sldMkLst>
      </pc:sldChg>
      <pc:sldChg chg="addSp modSp mod">
        <pc:chgData name="Pellikka Minna" userId="2f6c8388-4792-48ac-9fb6-44e4f658485e" providerId="ADAL" clId="{C6F884C1-64F0-46F9-8E9B-4DA6DFD3F108}" dt="2024-08-08T09:15:03.247" v="1277" actId="20577"/>
        <pc:sldMkLst>
          <pc:docMk/>
          <pc:sldMk cId="1193436406" sldId="270"/>
        </pc:sldMkLst>
        <pc:spChg chg="mod">
          <ac:chgData name="Pellikka Minna" userId="2f6c8388-4792-48ac-9fb6-44e4f658485e" providerId="ADAL" clId="{C6F884C1-64F0-46F9-8E9B-4DA6DFD3F108}" dt="2024-08-08T09:06:19.188" v="1042" actId="20577"/>
          <ac:spMkLst>
            <pc:docMk/>
            <pc:sldMk cId="1193436406" sldId="270"/>
            <ac:spMk id="3" creationId="{00000000-0000-0000-0000-000000000000}"/>
          </ac:spMkLst>
        </pc:spChg>
        <pc:spChg chg="add">
          <ac:chgData name="Pellikka Minna" userId="2f6c8388-4792-48ac-9fb6-44e4f658485e" providerId="ADAL" clId="{C6F884C1-64F0-46F9-8E9B-4DA6DFD3F108}" dt="2024-08-08T08:58:55.677" v="767"/>
          <ac:spMkLst>
            <pc:docMk/>
            <pc:sldMk cId="1193436406" sldId="270"/>
            <ac:spMk id="5" creationId="{45043D3E-389B-4960-3124-B1B1CD1EF8E5}"/>
          </ac:spMkLst>
        </pc:spChg>
        <pc:spChg chg="mod">
          <ac:chgData name="Pellikka Minna" userId="2f6c8388-4792-48ac-9fb6-44e4f658485e" providerId="ADAL" clId="{C6F884C1-64F0-46F9-8E9B-4DA6DFD3F108}" dt="2024-08-08T09:15:03.247" v="1277" actId="20577"/>
          <ac:spMkLst>
            <pc:docMk/>
            <pc:sldMk cId="1193436406" sldId="270"/>
            <ac:spMk id="6" creationId="{8D4A1C82-7EA5-4354-A8CC-44BC3BAC50A4}"/>
          </ac:spMkLst>
        </pc:spChg>
        <pc:spChg chg="add">
          <ac:chgData name="Pellikka Minna" userId="2f6c8388-4792-48ac-9fb6-44e4f658485e" providerId="ADAL" clId="{C6F884C1-64F0-46F9-8E9B-4DA6DFD3F108}" dt="2024-08-08T08:58:55.677" v="767"/>
          <ac:spMkLst>
            <pc:docMk/>
            <pc:sldMk cId="1193436406" sldId="270"/>
            <ac:spMk id="7" creationId="{3D3B5A2A-6294-70AC-9302-8A5D91867DC0}"/>
          </ac:spMkLst>
        </pc:spChg>
        <pc:picChg chg="add mod">
          <ac:chgData name="Pellikka Minna" userId="2f6c8388-4792-48ac-9fb6-44e4f658485e" providerId="ADAL" clId="{C6F884C1-64F0-46F9-8E9B-4DA6DFD3F108}" dt="2024-08-08T09:07:54.912" v="1140" actId="1076"/>
          <ac:picMkLst>
            <pc:docMk/>
            <pc:sldMk cId="1193436406" sldId="270"/>
            <ac:picMk id="4" creationId="{D8B9B4CC-B856-1C12-C0E2-76A309FC4C10}"/>
          </ac:picMkLst>
        </pc:picChg>
        <pc:picChg chg="add">
          <ac:chgData name="Pellikka Minna" userId="2f6c8388-4792-48ac-9fb6-44e4f658485e" providerId="ADAL" clId="{C6F884C1-64F0-46F9-8E9B-4DA6DFD3F108}" dt="2024-08-08T08:58:55.677" v="767"/>
          <ac:picMkLst>
            <pc:docMk/>
            <pc:sldMk cId="1193436406" sldId="270"/>
            <ac:picMk id="1025" creationId="{4179F384-4F23-BA70-50DB-E12A5B5E7658}"/>
          </ac:picMkLst>
        </pc:picChg>
      </pc:sldChg>
      <pc:sldChg chg="del">
        <pc:chgData name="Pellikka Minna" userId="2f6c8388-4792-48ac-9fb6-44e4f658485e" providerId="ADAL" clId="{C6F884C1-64F0-46F9-8E9B-4DA6DFD3F108}" dt="2024-08-08T14:20:48.914" v="2023" actId="47"/>
        <pc:sldMkLst>
          <pc:docMk/>
          <pc:sldMk cId="1521292505" sldId="274"/>
        </pc:sldMkLst>
      </pc:sldChg>
      <pc:sldChg chg="add del">
        <pc:chgData name="Pellikka Minna" userId="2f6c8388-4792-48ac-9fb6-44e4f658485e" providerId="ADAL" clId="{C6F884C1-64F0-46F9-8E9B-4DA6DFD3F108}" dt="2024-08-08T14:20:59.066" v="2026" actId="47"/>
        <pc:sldMkLst>
          <pc:docMk/>
          <pc:sldMk cId="1802471087" sldId="275"/>
        </pc:sldMkLst>
      </pc:sldChg>
      <pc:sldChg chg="add del">
        <pc:chgData name="Pellikka Minna" userId="2f6c8388-4792-48ac-9fb6-44e4f658485e" providerId="ADAL" clId="{C6F884C1-64F0-46F9-8E9B-4DA6DFD3F108}" dt="2024-08-08T14:20:59.066" v="2026" actId="47"/>
        <pc:sldMkLst>
          <pc:docMk/>
          <pc:sldMk cId="1633503803" sldId="276"/>
        </pc:sldMkLst>
      </pc:sldChg>
      <pc:sldChg chg="add del">
        <pc:chgData name="Pellikka Minna" userId="2f6c8388-4792-48ac-9fb6-44e4f658485e" providerId="ADAL" clId="{C6F884C1-64F0-46F9-8E9B-4DA6DFD3F108}" dt="2024-08-08T14:20:59.066" v="2026" actId="47"/>
        <pc:sldMkLst>
          <pc:docMk/>
          <pc:sldMk cId="3025690866" sldId="277"/>
        </pc:sldMkLst>
      </pc:sldChg>
      <pc:sldChg chg="add del">
        <pc:chgData name="Pellikka Minna" userId="2f6c8388-4792-48ac-9fb6-44e4f658485e" providerId="ADAL" clId="{C6F884C1-64F0-46F9-8E9B-4DA6DFD3F108}" dt="2024-08-08T14:20:59.066" v="2026" actId="47"/>
        <pc:sldMkLst>
          <pc:docMk/>
          <pc:sldMk cId="3776752143" sldId="278"/>
        </pc:sldMkLst>
      </pc:sldChg>
      <pc:sldChg chg="del">
        <pc:chgData name="Pellikka Minna" userId="2f6c8388-4792-48ac-9fb6-44e4f658485e" providerId="ADAL" clId="{C6F884C1-64F0-46F9-8E9B-4DA6DFD3F108}" dt="2024-08-08T14:20:50.679" v="2024" actId="47"/>
        <pc:sldMkLst>
          <pc:docMk/>
          <pc:sldMk cId="369391671" sldId="282"/>
        </pc:sldMkLst>
      </pc:sldChg>
      <pc:sldChg chg="add del">
        <pc:chgData name="Pellikka Minna" userId="2f6c8388-4792-48ac-9fb6-44e4f658485e" providerId="ADAL" clId="{C6F884C1-64F0-46F9-8E9B-4DA6DFD3F108}" dt="2024-08-08T14:20:59.066" v="2026" actId="47"/>
        <pc:sldMkLst>
          <pc:docMk/>
          <pc:sldMk cId="652356392" sldId="284"/>
        </pc:sldMkLst>
      </pc:sldChg>
      <pc:sldChg chg="del">
        <pc:chgData name="Pellikka Minna" userId="2f6c8388-4792-48ac-9fb6-44e4f658485e" providerId="ADAL" clId="{C6F884C1-64F0-46F9-8E9B-4DA6DFD3F108}" dt="2024-08-08T14:20:48.914" v="2023" actId="47"/>
        <pc:sldMkLst>
          <pc:docMk/>
          <pc:sldMk cId="171156378" sldId="285"/>
        </pc:sldMkLst>
      </pc:sldChg>
      <pc:sldChg chg="addSp delSp modSp add del mod">
        <pc:chgData name="Pellikka Minna" userId="2f6c8388-4792-48ac-9fb6-44e4f658485e" providerId="ADAL" clId="{C6F884C1-64F0-46F9-8E9B-4DA6DFD3F108}" dt="2024-08-08T09:08:09.709" v="1141" actId="47"/>
        <pc:sldMkLst>
          <pc:docMk/>
          <pc:sldMk cId="2450347711" sldId="286"/>
        </pc:sldMkLst>
        <pc:spChg chg="mod">
          <ac:chgData name="Pellikka Minna" userId="2f6c8388-4792-48ac-9fb6-44e4f658485e" providerId="ADAL" clId="{C6F884C1-64F0-46F9-8E9B-4DA6DFD3F108}" dt="2024-08-08T08:56:08.429" v="671" actId="20577"/>
          <ac:spMkLst>
            <pc:docMk/>
            <pc:sldMk cId="2450347711" sldId="286"/>
            <ac:spMk id="4" creationId="{00000000-0000-0000-0000-000000000000}"/>
          </ac:spMkLst>
        </pc:spChg>
        <pc:spChg chg="add">
          <ac:chgData name="Pellikka Minna" userId="2f6c8388-4792-48ac-9fb6-44e4f658485e" providerId="ADAL" clId="{C6F884C1-64F0-46F9-8E9B-4DA6DFD3F108}" dt="2024-08-07T10:30:57.972" v="562"/>
          <ac:spMkLst>
            <pc:docMk/>
            <pc:sldMk cId="2450347711" sldId="286"/>
            <ac:spMk id="5" creationId="{D0130307-9152-4171-2A2C-6D5E3CC7886A}"/>
          </ac:spMkLst>
        </pc:spChg>
        <pc:spChg chg="add">
          <ac:chgData name="Pellikka Minna" userId="2f6c8388-4792-48ac-9fb6-44e4f658485e" providerId="ADAL" clId="{C6F884C1-64F0-46F9-8E9B-4DA6DFD3F108}" dt="2024-08-07T10:30:57.972" v="562"/>
          <ac:spMkLst>
            <pc:docMk/>
            <pc:sldMk cId="2450347711" sldId="286"/>
            <ac:spMk id="6" creationId="{0A627F37-F22C-BFB8-00BA-4AF2492663E6}"/>
          </ac:spMkLst>
        </pc:spChg>
        <pc:picChg chg="add mod">
          <ac:chgData name="Pellikka Minna" userId="2f6c8388-4792-48ac-9fb6-44e4f658485e" providerId="ADAL" clId="{C6F884C1-64F0-46F9-8E9B-4DA6DFD3F108}" dt="2024-08-08T08:56:09.128" v="672"/>
          <ac:picMkLst>
            <pc:docMk/>
            <pc:sldMk cId="2450347711" sldId="286"/>
            <ac:picMk id="5" creationId="{53256182-D88B-8F3D-F081-885F5F17B9EC}"/>
          </ac:picMkLst>
        </pc:picChg>
        <pc:picChg chg="del">
          <ac:chgData name="Pellikka Minna" userId="2f6c8388-4792-48ac-9fb6-44e4f658485e" providerId="ADAL" clId="{C6F884C1-64F0-46F9-8E9B-4DA6DFD3F108}" dt="2024-08-07T10:28:25.623" v="518" actId="478"/>
          <ac:picMkLst>
            <pc:docMk/>
            <pc:sldMk cId="2450347711" sldId="286"/>
            <ac:picMk id="11" creationId="{F9332491-FDD1-94ED-0BDE-C7C5B3B0465F}"/>
          </ac:picMkLst>
        </pc:picChg>
        <pc:picChg chg="add">
          <ac:chgData name="Pellikka Minna" userId="2f6c8388-4792-48ac-9fb6-44e4f658485e" providerId="ADAL" clId="{C6F884C1-64F0-46F9-8E9B-4DA6DFD3F108}" dt="2024-08-07T10:30:57.972" v="562"/>
          <ac:picMkLst>
            <pc:docMk/>
            <pc:sldMk cId="2450347711" sldId="286"/>
            <ac:picMk id="2049" creationId="{C8D5C7F4-0163-4461-3D7C-6F08617BA743}"/>
          </ac:picMkLst>
        </pc:picChg>
      </pc:sldChg>
      <pc:sldChg chg="delSp modSp add mod">
        <pc:chgData name="Pellikka Minna" userId="2f6c8388-4792-48ac-9fb6-44e4f658485e" providerId="ADAL" clId="{C6F884C1-64F0-46F9-8E9B-4DA6DFD3F108}" dt="2024-08-08T09:33:02.371" v="1786" actId="20577"/>
        <pc:sldMkLst>
          <pc:docMk/>
          <pc:sldMk cId="856889260" sldId="287"/>
        </pc:sldMkLst>
        <pc:spChg chg="mod">
          <ac:chgData name="Pellikka Minna" userId="2f6c8388-4792-48ac-9fb6-44e4f658485e" providerId="ADAL" clId="{C6F884C1-64F0-46F9-8E9B-4DA6DFD3F108}" dt="2024-08-08T09:33:02.371" v="1786" actId="20577"/>
          <ac:spMkLst>
            <pc:docMk/>
            <pc:sldMk cId="856889260" sldId="287"/>
            <ac:spMk id="6" creationId="{8D4A1C82-7EA5-4354-A8CC-44BC3BAC50A4}"/>
          </ac:spMkLst>
        </pc:spChg>
        <pc:picChg chg="del">
          <ac:chgData name="Pellikka Minna" userId="2f6c8388-4792-48ac-9fb6-44e4f658485e" providerId="ADAL" clId="{C6F884C1-64F0-46F9-8E9B-4DA6DFD3F108}" dt="2024-08-08T09:04:00.424" v="940" actId="478"/>
          <ac:picMkLst>
            <pc:docMk/>
            <pc:sldMk cId="856889260" sldId="287"/>
            <ac:picMk id="4" creationId="{D8B9B4CC-B856-1C12-C0E2-76A309FC4C10}"/>
          </ac:picMkLst>
        </pc:picChg>
      </pc:sldChg>
      <pc:sldChg chg="addSp delSp modSp add mod">
        <pc:chgData name="Pellikka Minna" userId="2f6c8388-4792-48ac-9fb6-44e4f658485e" providerId="ADAL" clId="{C6F884C1-64F0-46F9-8E9B-4DA6DFD3F108}" dt="2024-08-08T09:20:20.378" v="1493"/>
        <pc:sldMkLst>
          <pc:docMk/>
          <pc:sldMk cId="3597335082" sldId="288"/>
        </pc:sldMkLst>
        <pc:spChg chg="mod">
          <ac:chgData name="Pellikka Minna" userId="2f6c8388-4792-48ac-9fb6-44e4f658485e" providerId="ADAL" clId="{C6F884C1-64F0-46F9-8E9B-4DA6DFD3F108}" dt="2024-08-08T09:18:35.632" v="1466" actId="6549"/>
          <ac:spMkLst>
            <pc:docMk/>
            <pc:sldMk cId="3597335082" sldId="288"/>
            <ac:spMk id="3" creationId="{00000000-0000-0000-0000-000000000000}"/>
          </ac:spMkLst>
        </pc:spChg>
        <pc:spChg chg="del">
          <ac:chgData name="Pellikka Minna" userId="2f6c8388-4792-48ac-9fb6-44e4f658485e" providerId="ADAL" clId="{C6F884C1-64F0-46F9-8E9B-4DA6DFD3F108}" dt="2024-08-08T09:18:39.354" v="1467" actId="478"/>
          <ac:spMkLst>
            <pc:docMk/>
            <pc:sldMk cId="3597335082" sldId="288"/>
            <ac:spMk id="4" creationId="{00000000-0000-0000-0000-000000000000}"/>
          </ac:spMkLst>
        </pc:spChg>
        <pc:spChg chg="add mod">
          <ac:chgData name="Pellikka Minna" userId="2f6c8388-4792-48ac-9fb6-44e4f658485e" providerId="ADAL" clId="{C6F884C1-64F0-46F9-8E9B-4DA6DFD3F108}" dt="2024-08-08T09:19:28.727" v="1479" actId="20577"/>
          <ac:spMkLst>
            <pc:docMk/>
            <pc:sldMk cId="3597335082" sldId="288"/>
            <ac:spMk id="6" creationId="{F5DB2A1B-63B5-95EF-4366-6CEA4FCDA27F}"/>
          </ac:spMkLst>
        </pc:spChg>
        <pc:spChg chg="add">
          <ac:chgData name="Pellikka Minna" userId="2f6c8388-4792-48ac-9fb6-44e4f658485e" providerId="ADAL" clId="{C6F884C1-64F0-46F9-8E9B-4DA6DFD3F108}" dt="2024-08-08T09:18:53.913" v="1468"/>
          <ac:spMkLst>
            <pc:docMk/>
            <pc:sldMk cId="3597335082" sldId="288"/>
            <ac:spMk id="7" creationId="{DE3756C9-CF54-0647-25AF-65814DE1BBE4}"/>
          </ac:spMkLst>
        </pc:spChg>
        <pc:spChg chg="add">
          <ac:chgData name="Pellikka Minna" userId="2f6c8388-4792-48ac-9fb6-44e4f658485e" providerId="ADAL" clId="{C6F884C1-64F0-46F9-8E9B-4DA6DFD3F108}" dt="2024-08-08T09:18:53.913" v="1468"/>
          <ac:spMkLst>
            <pc:docMk/>
            <pc:sldMk cId="3597335082" sldId="288"/>
            <ac:spMk id="8" creationId="{83B39085-DF4E-705C-EB66-D9810EBBB686}"/>
          </ac:spMkLst>
        </pc:spChg>
        <pc:spChg chg="add">
          <ac:chgData name="Pellikka Minna" userId="2f6c8388-4792-48ac-9fb6-44e4f658485e" providerId="ADAL" clId="{C6F884C1-64F0-46F9-8E9B-4DA6DFD3F108}" dt="2024-08-08T09:18:53.913" v="1468"/>
          <ac:spMkLst>
            <pc:docMk/>
            <pc:sldMk cId="3597335082" sldId="288"/>
            <ac:spMk id="9" creationId="{E276B179-067B-0D59-9F23-15B1DF8BA9E4}"/>
          </ac:spMkLst>
        </pc:spChg>
        <pc:spChg chg="add">
          <ac:chgData name="Pellikka Minna" userId="2f6c8388-4792-48ac-9fb6-44e4f658485e" providerId="ADAL" clId="{C6F884C1-64F0-46F9-8E9B-4DA6DFD3F108}" dt="2024-08-08T09:18:53.913" v="1468"/>
          <ac:spMkLst>
            <pc:docMk/>
            <pc:sldMk cId="3597335082" sldId="288"/>
            <ac:spMk id="11" creationId="{DE55EF9C-B2DD-84AC-5C6D-66610CE79A44}"/>
          </ac:spMkLst>
        </pc:spChg>
        <pc:spChg chg="add">
          <ac:chgData name="Pellikka Minna" userId="2f6c8388-4792-48ac-9fb6-44e4f658485e" providerId="ADAL" clId="{C6F884C1-64F0-46F9-8E9B-4DA6DFD3F108}" dt="2024-08-08T09:18:53.913" v="1468"/>
          <ac:spMkLst>
            <pc:docMk/>
            <pc:sldMk cId="3597335082" sldId="288"/>
            <ac:spMk id="13" creationId="{68BF23C2-8F9B-693D-EFDB-7273689D5275}"/>
          </ac:spMkLst>
        </pc:spChg>
        <pc:spChg chg="add mod">
          <ac:chgData name="Pellikka Minna" userId="2f6c8388-4792-48ac-9fb6-44e4f658485e" providerId="ADAL" clId="{C6F884C1-64F0-46F9-8E9B-4DA6DFD3F108}" dt="2024-08-08T09:20:06.122" v="1491" actId="692"/>
          <ac:spMkLst>
            <pc:docMk/>
            <pc:sldMk cId="3597335082" sldId="288"/>
            <ac:spMk id="15" creationId="{AE8F7846-98CD-2ED2-A13B-12134706A736}"/>
          </ac:spMkLst>
        </pc:spChg>
        <pc:picChg chg="del">
          <ac:chgData name="Pellikka Minna" userId="2f6c8388-4792-48ac-9fb6-44e4f658485e" providerId="ADAL" clId="{C6F884C1-64F0-46F9-8E9B-4DA6DFD3F108}" dt="2024-08-08T09:18:39.354" v="1467" actId="478"/>
          <ac:picMkLst>
            <pc:docMk/>
            <pc:sldMk cId="3597335082" sldId="288"/>
            <ac:picMk id="10" creationId="{280D7318-BE0C-325B-6CA4-62A75B136AFF}"/>
          </ac:picMkLst>
        </pc:picChg>
        <pc:picChg chg="del">
          <ac:chgData name="Pellikka Minna" userId="2f6c8388-4792-48ac-9fb6-44e4f658485e" providerId="ADAL" clId="{C6F884C1-64F0-46F9-8E9B-4DA6DFD3F108}" dt="2024-08-08T09:18:39.354" v="1467" actId="478"/>
          <ac:picMkLst>
            <pc:docMk/>
            <pc:sldMk cId="3597335082" sldId="288"/>
            <ac:picMk id="12" creationId="{353F126D-A0DB-31EE-8394-585D3BFA50A3}"/>
          </ac:picMkLst>
        </pc:picChg>
        <pc:picChg chg="add mod">
          <ac:chgData name="Pellikka Minna" userId="2f6c8388-4792-48ac-9fb6-44e4f658485e" providerId="ADAL" clId="{C6F884C1-64F0-46F9-8E9B-4DA6DFD3F108}" dt="2024-08-08T09:19:36.457" v="1483" actId="14100"/>
          <ac:picMkLst>
            <pc:docMk/>
            <pc:sldMk cId="3597335082" sldId="288"/>
            <ac:picMk id="14" creationId="{40AC00A0-A7CE-250D-D5A1-870FA18A2BA0}"/>
          </ac:picMkLst>
        </pc:picChg>
        <pc:picChg chg="add mod">
          <ac:chgData name="Pellikka Minna" userId="2f6c8388-4792-48ac-9fb6-44e4f658485e" providerId="ADAL" clId="{C6F884C1-64F0-46F9-8E9B-4DA6DFD3F108}" dt="2024-08-08T09:20:20.378" v="1493"/>
          <ac:picMkLst>
            <pc:docMk/>
            <pc:sldMk cId="3597335082" sldId="288"/>
            <ac:picMk id="16" creationId="{A374679B-5242-4702-7BD8-5A93BB9C5885}"/>
          </ac:picMkLst>
        </pc:picChg>
        <pc:picChg chg="add">
          <ac:chgData name="Pellikka Minna" userId="2f6c8388-4792-48ac-9fb6-44e4f658485e" providerId="ADAL" clId="{C6F884C1-64F0-46F9-8E9B-4DA6DFD3F108}" dt="2024-08-08T09:18:53.913" v="1468"/>
          <ac:picMkLst>
            <pc:docMk/>
            <pc:sldMk cId="3597335082" sldId="288"/>
            <ac:picMk id="5121" creationId="{0C8086CD-FF18-F6BA-EC9E-E3818FC2244E}"/>
          </ac:picMkLst>
        </pc:picChg>
        <pc:picChg chg="add">
          <ac:chgData name="Pellikka Minna" userId="2f6c8388-4792-48ac-9fb6-44e4f658485e" providerId="ADAL" clId="{C6F884C1-64F0-46F9-8E9B-4DA6DFD3F108}" dt="2024-08-08T09:18:53.913" v="1468"/>
          <ac:picMkLst>
            <pc:docMk/>
            <pc:sldMk cId="3597335082" sldId="288"/>
            <ac:picMk id="5122" creationId="{11C3C84F-1BBB-F1F6-0AE1-EE3BCBB359C3}"/>
          </ac:picMkLst>
        </pc:picChg>
        <pc:picChg chg="add">
          <ac:chgData name="Pellikka Minna" userId="2f6c8388-4792-48ac-9fb6-44e4f658485e" providerId="ADAL" clId="{C6F884C1-64F0-46F9-8E9B-4DA6DFD3F108}" dt="2024-08-08T09:18:53.913" v="1468"/>
          <ac:picMkLst>
            <pc:docMk/>
            <pc:sldMk cId="3597335082" sldId="288"/>
            <ac:picMk id="5123" creationId="{42F1C9AA-0604-C623-EC39-21A0A1C895BB}"/>
          </ac:picMkLst>
        </pc:picChg>
        <pc:picChg chg="add">
          <ac:chgData name="Pellikka Minna" userId="2f6c8388-4792-48ac-9fb6-44e4f658485e" providerId="ADAL" clId="{C6F884C1-64F0-46F9-8E9B-4DA6DFD3F108}" dt="2024-08-08T09:18:53.913" v="1468"/>
          <ac:picMkLst>
            <pc:docMk/>
            <pc:sldMk cId="3597335082" sldId="288"/>
            <ac:picMk id="5124" creationId="{9919DDF2-8A3A-4826-E4D1-1DB254628AAB}"/>
          </ac:picMkLst>
        </pc:picChg>
      </pc:sldChg>
      <pc:sldChg chg="addSp delSp modSp add mod">
        <pc:chgData name="Pellikka Minna" userId="2f6c8388-4792-48ac-9fb6-44e4f658485e" providerId="ADAL" clId="{C6F884C1-64F0-46F9-8E9B-4DA6DFD3F108}" dt="2024-08-08T09:18:12.544" v="1436" actId="1076"/>
        <pc:sldMkLst>
          <pc:docMk/>
          <pc:sldMk cId="947270846" sldId="289"/>
        </pc:sldMkLst>
        <pc:spChg chg="mod">
          <ac:chgData name="Pellikka Minna" userId="2f6c8388-4792-48ac-9fb6-44e4f658485e" providerId="ADAL" clId="{C6F884C1-64F0-46F9-8E9B-4DA6DFD3F108}" dt="2024-08-08T09:17:57.054" v="1432" actId="20577"/>
          <ac:spMkLst>
            <pc:docMk/>
            <pc:sldMk cId="947270846" sldId="289"/>
            <ac:spMk id="4" creationId="{2DC528EC-D01F-C214-BC56-4F71C7E81C14}"/>
          </ac:spMkLst>
        </pc:spChg>
        <pc:spChg chg="add">
          <ac:chgData name="Pellikka Minna" userId="2f6c8388-4792-48ac-9fb6-44e4f658485e" providerId="ADAL" clId="{C6F884C1-64F0-46F9-8E9B-4DA6DFD3F108}" dt="2024-08-08T09:17:57.794" v="1433"/>
          <ac:spMkLst>
            <pc:docMk/>
            <pc:sldMk cId="947270846" sldId="289"/>
            <ac:spMk id="5" creationId="{638668C5-519B-1A42-FF21-E2AE00D4778B}"/>
          </ac:spMkLst>
        </pc:spChg>
        <pc:spChg chg="add">
          <ac:chgData name="Pellikka Minna" userId="2f6c8388-4792-48ac-9fb6-44e4f658485e" providerId="ADAL" clId="{C6F884C1-64F0-46F9-8E9B-4DA6DFD3F108}" dt="2024-08-08T09:17:57.794" v="1433"/>
          <ac:spMkLst>
            <pc:docMk/>
            <pc:sldMk cId="947270846" sldId="289"/>
            <ac:spMk id="7" creationId="{96DCA03F-2E55-BE39-8993-7CB3E3083953}"/>
          </ac:spMkLst>
        </pc:spChg>
        <pc:spChg chg="del">
          <ac:chgData name="Pellikka Minna" userId="2f6c8388-4792-48ac-9fb6-44e4f658485e" providerId="ADAL" clId="{C6F884C1-64F0-46F9-8E9B-4DA6DFD3F108}" dt="2024-08-08T09:17:30.339" v="1428" actId="478"/>
          <ac:spMkLst>
            <pc:docMk/>
            <pc:sldMk cId="947270846" sldId="289"/>
            <ac:spMk id="8" creationId="{2F0D1609-E7A3-48D9-9CB3-92A727246248}"/>
          </ac:spMkLst>
        </pc:spChg>
        <pc:spChg chg="del mod">
          <ac:chgData name="Pellikka Minna" userId="2f6c8388-4792-48ac-9fb6-44e4f658485e" providerId="ADAL" clId="{C6F884C1-64F0-46F9-8E9B-4DA6DFD3F108}" dt="2024-08-08T09:17:36.982" v="1430" actId="478"/>
          <ac:spMkLst>
            <pc:docMk/>
            <pc:sldMk cId="947270846" sldId="289"/>
            <ac:spMk id="9" creationId="{29488E7A-8313-4F86-9D05-3E58801FD693}"/>
          </ac:spMkLst>
        </pc:spChg>
        <pc:picChg chg="del">
          <ac:chgData name="Pellikka Minna" userId="2f6c8388-4792-48ac-9fb6-44e4f658485e" providerId="ADAL" clId="{C6F884C1-64F0-46F9-8E9B-4DA6DFD3F108}" dt="2024-08-08T09:17:30.339" v="1428" actId="478"/>
          <ac:picMkLst>
            <pc:docMk/>
            <pc:sldMk cId="947270846" sldId="289"/>
            <ac:picMk id="6" creationId="{F77BC731-3EF3-62A3-72CE-BF6326B8C59B}"/>
          </ac:picMkLst>
        </pc:picChg>
        <pc:picChg chg="del">
          <ac:chgData name="Pellikka Minna" userId="2f6c8388-4792-48ac-9fb6-44e4f658485e" providerId="ADAL" clId="{C6F884C1-64F0-46F9-8E9B-4DA6DFD3F108}" dt="2024-08-08T09:17:30.339" v="1428" actId="478"/>
          <ac:picMkLst>
            <pc:docMk/>
            <pc:sldMk cId="947270846" sldId="289"/>
            <ac:picMk id="10" creationId="{3130ED80-2D77-4A3E-8903-414E39571F9B}"/>
          </ac:picMkLst>
        </pc:picChg>
        <pc:picChg chg="add mod">
          <ac:chgData name="Pellikka Minna" userId="2f6c8388-4792-48ac-9fb6-44e4f658485e" providerId="ADAL" clId="{C6F884C1-64F0-46F9-8E9B-4DA6DFD3F108}" dt="2024-08-08T09:18:12.544" v="1436" actId="1076"/>
          <ac:picMkLst>
            <pc:docMk/>
            <pc:sldMk cId="947270846" sldId="289"/>
            <ac:picMk id="11" creationId="{DD0F83FA-D770-198C-8521-9F18CD3C9D72}"/>
          </ac:picMkLst>
        </pc:picChg>
        <pc:picChg chg="add">
          <ac:chgData name="Pellikka Minna" userId="2f6c8388-4792-48ac-9fb6-44e4f658485e" providerId="ADAL" clId="{C6F884C1-64F0-46F9-8E9B-4DA6DFD3F108}" dt="2024-08-08T09:17:57.794" v="1433"/>
          <ac:picMkLst>
            <pc:docMk/>
            <pc:sldMk cId="947270846" sldId="289"/>
            <ac:picMk id="2049" creationId="{C503FAB4-9BB6-B227-6CB8-8B41BDCF01A9}"/>
          </ac:picMkLst>
        </pc:picChg>
        <pc:cxnChg chg="del">
          <ac:chgData name="Pellikka Minna" userId="2f6c8388-4792-48ac-9fb6-44e4f658485e" providerId="ADAL" clId="{C6F884C1-64F0-46F9-8E9B-4DA6DFD3F108}" dt="2024-08-08T09:17:30.339" v="1428" actId="478"/>
          <ac:cxnSpMkLst>
            <pc:docMk/>
            <pc:sldMk cId="947270846" sldId="289"/>
            <ac:cxnSpMk id="12" creationId="{66F5D3DC-5A82-4789-97E2-5B624FA5D836}"/>
          </ac:cxnSpMkLst>
        </pc:cxnChg>
        <pc:cxnChg chg="del">
          <ac:chgData name="Pellikka Minna" userId="2f6c8388-4792-48ac-9fb6-44e4f658485e" providerId="ADAL" clId="{C6F884C1-64F0-46F9-8E9B-4DA6DFD3F108}" dt="2024-08-08T09:17:30.339" v="1428" actId="478"/>
          <ac:cxnSpMkLst>
            <pc:docMk/>
            <pc:sldMk cId="947270846" sldId="289"/>
            <ac:cxnSpMk id="13" creationId="{B6AE4B10-388E-496D-A728-D8945AFDDA08}"/>
          </ac:cxnSpMkLst>
        </pc:cxnChg>
      </pc:sldChg>
      <pc:sldChg chg="addSp delSp modSp add del mod">
        <pc:chgData name="Pellikka Minna" userId="2f6c8388-4792-48ac-9fb6-44e4f658485e" providerId="ADAL" clId="{C6F884C1-64F0-46F9-8E9B-4DA6DFD3F108}" dt="2024-08-08T14:14:32.823" v="1997" actId="47"/>
        <pc:sldMkLst>
          <pc:docMk/>
          <pc:sldMk cId="544468169" sldId="290"/>
        </pc:sldMkLst>
        <pc:spChg chg="mod">
          <ac:chgData name="Pellikka Minna" userId="2f6c8388-4792-48ac-9fb6-44e4f658485e" providerId="ADAL" clId="{C6F884C1-64F0-46F9-8E9B-4DA6DFD3F108}" dt="2024-08-08T09:20:32.025" v="1504" actId="20577"/>
          <ac:spMkLst>
            <pc:docMk/>
            <pc:sldMk cId="544468169" sldId="290"/>
            <ac:spMk id="3" creationId="{00000000-0000-0000-0000-000000000000}"/>
          </ac:spMkLst>
        </pc:spChg>
        <pc:spChg chg="mod">
          <ac:chgData name="Pellikka Minna" userId="2f6c8388-4792-48ac-9fb6-44e4f658485e" providerId="ADAL" clId="{C6F884C1-64F0-46F9-8E9B-4DA6DFD3F108}" dt="2024-08-08T14:11:01.798" v="1868" actId="21"/>
          <ac:spMkLst>
            <pc:docMk/>
            <pc:sldMk cId="544468169" sldId="290"/>
            <ac:spMk id="6" creationId="{F5DB2A1B-63B5-95EF-4366-6CEA4FCDA27F}"/>
          </ac:spMkLst>
        </pc:spChg>
        <pc:spChg chg="del">
          <ac:chgData name="Pellikka Minna" userId="2f6c8388-4792-48ac-9fb6-44e4f658485e" providerId="ADAL" clId="{C6F884C1-64F0-46F9-8E9B-4DA6DFD3F108}" dt="2024-08-08T09:21:18.305" v="1542" actId="478"/>
          <ac:spMkLst>
            <pc:docMk/>
            <pc:sldMk cId="544468169" sldId="290"/>
            <ac:spMk id="15" creationId="{AE8F7846-98CD-2ED2-A13B-12134706A736}"/>
          </ac:spMkLst>
        </pc:spChg>
        <pc:picChg chg="add del mod">
          <ac:chgData name="Pellikka Minna" userId="2f6c8388-4792-48ac-9fb6-44e4f658485e" providerId="ADAL" clId="{C6F884C1-64F0-46F9-8E9B-4DA6DFD3F108}" dt="2024-08-08T14:11:13.767" v="1871" actId="21"/>
          <ac:picMkLst>
            <pc:docMk/>
            <pc:sldMk cId="544468169" sldId="290"/>
            <ac:picMk id="4" creationId="{DD5A7CB8-FC56-CB0F-C3D1-F8DA67891EB5}"/>
          </ac:picMkLst>
        </pc:picChg>
        <pc:picChg chg="del">
          <ac:chgData name="Pellikka Minna" userId="2f6c8388-4792-48ac-9fb6-44e4f658485e" providerId="ADAL" clId="{C6F884C1-64F0-46F9-8E9B-4DA6DFD3F108}" dt="2024-08-08T09:21:10.113" v="1541" actId="478"/>
          <ac:picMkLst>
            <pc:docMk/>
            <pc:sldMk cId="544468169" sldId="290"/>
            <ac:picMk id="14" creationId="{40AC00A0-A7CE-250D-D5A1-870FA18A2BA0}"/>
          </ac:picMkLst>
        </pc:picChg>
      </pc:sldChg>
      <pc:sldChg chg="addSp delSp modSp add mod">
        <pc:chgData name="Pellikka Minna" userId="2f6c8388-4792-48ac-9fb6-44e4f658485e" providerId="ADAL" clId="{C6F884C1-64F0-46F9-8E9B-4DA6DFD3F108}" dt="2024-08-08T09:26:17.166" v="1650"/>
        <pc:sldMkLst>
          <pc:docMk/>
          <pc:sldMk cId="2236750586" sldId="291"/>
        </pc:sldMkLst>
        <pc:spChg chg="mod">
          <ac:chgData name="Pellikka Minna" userId="2f6c8388-4792-48ac-9fb6-44e4f658485e" providerId="ADAL" clId="{C6F884C1-64F0-46F9-8E9B-4DA6DFD3F108}" dt="2024-08-08T09:26:08.757" v="1648" actId="6549"/>
          <ac:spMkLst>
            <pc:docMk/>
            <pc:sldMk cId="2236750586" sldId="291"/>
            <ac:spMk id="6" creationId="{F5DB2A1B-63B5-95EF-4366-6CEA4FCDA27F}"/>
          </ac:spMkLst>
        </pc:spChg>
        <pc:spChg chg="add del">
          <ac:chgData name="Pellikka Minna" userId="2f6c8388-4792-48ac-9fb6-44e4f658485e" providerId="ADAL" clId="{C6F884C1-64F0-46F9-8E9B-4DA6DFD3F108}" dt="2024-08-08T09:24:06.279" v="1623" actId="478"/>
          <ac:spMkLst>
            <pc:docMk/>
            <pc:sldMk cId="2236750586" sldId="291"/>
            <ac:spMk id="9" creationId="{A4C5CD14-E888-2438-862D-649D2D6A97B5}"/>
          </ac:spMkLst>
        </pc:spChg>
        <pc:graphicFrameChg chg="add mod modGraphic">
          <ac:chgData name="Pellikka Minna" userId="2f6c8388-4792-48ac-9fb6-44e4f658485e" providerId="ADAL" clId="{C6F884C1-64F0-46F9-8E9B-4DA6DFD3F108}" dt="2024-08-08T09:25:44.942" v="1643" actId="20577"/>
          <ac:graphicFrameMkLst>
            <pc:docMk/>
            <pc:sldMk cId="2236750586" sldId="291"/>
            <ac:graphicFrameMk id="7" creationId="{249B4F7F-FB64-0DA3-98FA-99AB33695525}"/>
          </ac:graphicFrameMkLst>
        </pc:graphicFrameChg>
        <pc:picChg chg="del">
          <ac:chgData name="Pellikka Minna" userId="2f6c8388-4792-48ac-9fb6-44e4f658485e" providerId="ADAL" clId="{C6F884C1-64F0-46F9-8E9B-4DA6DFD3F108}" dt="2024-08-08T09:22:19.543" v="1589" actId="478"/>
          <ac:picMkLst>
            <pc:docMk/>
            <pc:sldMk cId="2236750586" sldId="291"/>
            <ac:picMk id="4" creationId="{DD5A7CB8-FC56-CB0F-C3D1-F8DA67891EB5}"/>
          </ac:picMkLst>
        </pc:picChg>
        <pc:picChg chg="add mod">
          <ac:chgData name="Pellikka Minna" userId="2f6c8388-4792-48ac-9fb6-44e4f658485e" providerId="ADAL" clId="{C6F884C1-64F0-46F9-8E9B-4DA6DFD3F108}" dt="2024-08-08T09:25:25.592" v="1632" actId="1076"/>
          <ac:picMkLst>
            <pc:docMk/>
            <pc:sldMk cId="2236750586" sldId="291"/>
            <ac:picMk id="5" creationId="{719DE28E-82AB-7749-D0F1-AF97123BED8B}"/>
          </ac:picMkLst>
        </pc:picChg>
        <pc:picChg chg="add mod">
          <ac:chgData name="Pellikka Minna" userId="2f6c8388-4792-48ac-9fb6-44e4f658485e" providerId="ADAL" clId="{C6F884C1-64F0-46F9-8E9B-4DA6DFD3F108}" dt="2024-08-08T09:26:00.253" v="1647" actId="14100"/>
          <ac:picMkLst>
            <pc:docMk/>
            <pc:sldMk cId="2236750586" sldId="291"/>
            <ac:picMk id="10" creationId="{C1B699FA-CA52-35A5-18F8-87407BEB22CA}"/>
          </ac:picMkLst>
        </pc:picChg>
        <pc:picChg chg="add mod">
          <ac:chgData name="Pellikka Minna" userId="2f6c8388-4792-48ac-9fb6-44e4f658485e" providerId="ADAL" clId="{C6F884C1-64F0-46F9-8E9B-4DA6DFD3F108}" dt="2024-08-08T09:26:17.166" v="1650"/>
          <ac:picMkLst>
            <pc:docMk/>
            <pc:sldMk cId="2236750586" sldId="291"/>
            <ac:picMk id="11" creationId="{2F4B33EE-0F85-C926-ECF0-F885809872F4}"/>
          </ac:picMkLst>
        </pc:picChg>
      </pc:sldChg>
      <pc:sldChg chg="addSp delSp modSp add del mod">
        <pc:chgData name="Pellikka Minna" userId="2f6c8388-4792-48ac-9fb6-44e4f658485e" providerId="ADAL" clId="{C6F884C1-64F0-46F9-8E9B-4DA6DFD3F108}" dt="2024-08-08T09:38:46.990" v="1808" actId="47"/>
        <pc:sldMkLst>
          <pc:docMk/>
          <pc:sldMk cId="286339605" sldId="292"/>
        </pc:sldMkLst>
        <pc:graphicFrameChg chg="mod modGraphic">
          <ac:chgData name="Pellikka Minna" userId="2f6c8388-4792-48ac-9fb6-44e4f658485e" providerId="ADAL" clId="{C6F884C1-64F0-46F9-8E9B-4DA6DFD3F108}" dt="2024-08-08T09:32:11.647" v="1746" actId="1035"/>
          <ac:graphicFrameMkLst>
            <pc:docMk/>
            <pc:sldMk cId="286339605" sldId="292"/>
            <ac:graphicFrameMk id="7" creationId="{249B4F7F-FB64-0DA3-98FA-99AB33695525}"/>
          </ac:graphicFrameMkLst>
        </pc:graphicFrameChg>
        <pc:graphicFrameChg chg="add mod modGraphic">
          <ac:chgData name="Pellikka Minna" userId="2f6c8388-4792-48ac-9fb6-44e4f658485e" providerId="ADAL" clId="{C6F884C1-64F0-46F9-8E9B-4DA6DFD3F108}" dt="2024-08-08T09:31:57.254" v="1732" actId="20577"/>
          <ac:graphicFrameMkLst>
            <pc:docMk/>
            <pc:sldMk cId="286339605" sldId="292"/>
            <ac:graphicFrameMk id="13" creationId="{3A51D68F-42E1-62A8-963D-37B717E10429}"/>
          </ac:graphicFrameMkLst>
        </pc:graphicFrameChg>
        <pc:picChg chg="add del mod">
          <ac:chgData name="Pellikka Minna" userId="2f6c8388-4792-48ac-9fb6-44e4f658485e" providerId="ADAL" clId="{C6F884C1-64F0-46F9-8E9B-4DA6DFD3F108}" dt="2024-08-08T09:28:57.201" v="1672" actId="478"/>
          <ac:picMkLst>
            <pc:docMk/>
            <pc:sldMk cId="286339605" sldId="292"/>
            <ac:picMk id="4" creationId="{7795A93C-BA74-AA66-52CE-F7B6D06F169B}"/>
          </ac:picMkLst>
        </pc:picChg>
        <pc:picChg chg="del">
          <ac:chgData name="Pellikka Minna" userId="2f6c8388-4792-48ac-9fb6-44e4f658485e" providerId="ADAL" clId="{C6F884C1-64F0-46F9-8E9B-4DA6DFD3F108}" dt="2024-08-08T09:27:06.406" v="1669" actId="478"/>
          <ac:picMkLst>
            <pc:docMk/>
            <pc:sldMk cId="286339605" sldId="292"/>
            <ac:picMk id="5" creationId="{719DE28E-82AB-7749-D0F1-AF97123BED8B}"/>
          </ac:picMkLst>
        </pc:picChg>
        <pc:picChg chg="add mod">
          <ac:chgData name="Pellikka Minna" userId="2f6c8388-4792-48ac-9fb6-44e4f658485e" providerId="ADAL" clId="{C6F884C1-64F0-46F9-8E9B-4DA6DFD3F108}" dt="2024-08-08T09:32:11.647" v="1746" actId="1035"/>
          <ac:picMkLst>
            <pc:docMk/>
            <pc:sldMk cId="286339605" sldId="292"/>
            <ac:picMk id="9" creationId="{B1A5645F-6D2E-9F4C-4AA7-56D4F9AC1C50}"/>
          </ac:picMkLst>
        </pc:picChg>
        <pc:picChg chg="del">
          <ac:chgData name="Pellikka Minna" userId="2f6c8388-4792-48ac-9fb6-44e4f658485e" providerId="ADAL" clId="{C6F884C1-64F0-46F9-8E9B-4DA6DFD3F108}" dt="2024-08-08T09:30:11.448" v="1716" actId="478"/>
          <ac:picMkLst>
            <pc:docMk/>
            <pc:sldMk cId="286339605" sldId="292"/>
            <ac:picMk id="10" creationId="{C1B699FA-CA52-35A5-18F8-87407BEB22CA}"/>
          </ac:picMkLst>
        </pc:picChg>
        <pc:picChg chg="add mod ord">
          <ac:chgData name="Pellikka Minna" userId="2f6c8388-4792-48ac-9fb6-44e4f658485e" providerId="ADAL" clId="{C6F884C1-64F0-46F9-8E9B-4DA6DFD3F108}" dt="2024-08-08T09:32:16.867" v="1756" actId="1035"/>
          <ac:picMkLst>
            <pc:docMk/>
            <pc:sldMk cId="286339605" sldId="292"/>
            <ac:picMk id="12" creationId="{5D74CCFD-3232-C60C-3357-531752F8C8C9}"/>
          </ac:picMkLst>
        </pc:picChg>
      </pc:sldChg>
      <pc:sldChg chg="modSp add mod">
        <pc:chgData name="Pellikka Minna" userId="2f6c8388-4792-48ac-9fb6-44e4f658485e" providerId="ADAL" clId="{C6F884C1-64F0-46F9-8E9B-4DA6DFD3F108}" dt="2024-08-08T09:35:46.905" v="1807" actId="1076"/>
        <pc:sldMkLst>
          <pc:docMk/>
          <pc:sldMk cId="1509335541" sldId="293"/>
        </pc:sldMkLst>
        <pc:graphicFrameChg chg="mod modGraphic">
          <ac:chgData name="Pellikka Minna" userId="2f6c8388-4792-48ac-9fb6-44e4f658485e" providerId="ADAL" clId="{C6F884C1-64F0-46F9-8E9B-4DA6DFD3F108}" dt="2024-08-08T09:35:41.100" v="1806" actId="20577"/>
          <ac:graphicFrameMkLst>
            <pc:docMk/>
            <pc:sldMk cId="1509335541" sldId="293"/>
            <ac:graphicFrameMk id="13" creationId="{3A51D68F-42E1-62A8-963D-37B717E10429}"/>
          </ac:graphicFrameMkLst>
        </pc:graphicFrameChg>
        <pc:picChg chg="mod">
          <ac:chgData name="Pellikka Minna" userId="2f6c8388-4792-48ac-9fb6-44e4f658485e" providerId="ADAL" clId="{C6F884C1-64F0-46F9-8E9B-4DA6DFD3F108}" dt="2024-08-08T09:35:46.905" v="1807" actId="1076"/>
          <ac:picMkLst>
            <pc:docMk/>
            <pc:sldMk cId="1509335541" sldId="293"/>
            <ac:picMk id="12" creationId="{5D74CCFD-3232-C60C-3357-531752F8C8C9}"/>
          </ac:picMkLst>
        </pc:picChg>
      </pc:sldChg>
      <pc:sldChg chg="addSp delSp modSp add mod">
        <pc:chgData name="Pellikka Minna" userId="2f6c8388-4792-48ac-9fb6-44e4f658485e" providerId="ADAL" clId="{C6F884C1-64F0-46F9-8E9B-4DA6DFD3F108}" dt="2024-08-08T14:20:25.666" v="2022" actId="1076"/>
        <pc:sldMkLst>
          <pc:docMk/>
          <pc:sldMk cId="984989519" sldId="294"/>
        </pc:sldMkLst>
        <pc:spChg chg="add mod">
          <ac:chgData name="Pellikka Minna" userId="2f6c8388-4792-48ac-9fb6-44e4f658485e" providerId="ADAL" clId="{C6F884C1-64F0-46F9-8E9B-4DA6DFD3F108}" dt="2024-08-08T14:20:20.033" v="2020" actId="1076"/>
          <ac:spMkLst>
            <pc:docMk/>
            <pc:sldMk cId="984989519" sldId="294"/>
            <ac:spMk id="5" creationId="{36F7713D-864F-9880-4675-DB09FA29FC9D}"/>
          </ac:spMkLst>
        </pc:spChg>
        <pc:graphicFrameChg chg="del mod modGraphic">
          <ac:chgData name="Pellikka Minna" userId="2f6c8388-4792-48ac-9fb6-44e4f658485e" providerId="ADAL" clId="{C6F884C1-64F0-46F9-8E9B-4DA6DFD3F108}" dt="2024-08-08T14:18:28.121" v="2006" actId="478"/>
          <ac:graphicFrameMkLst>
            <pc:docMk/>
            <pc:sldMk cId="984989519" sldId="294"/>
            <ac:graphicFrameMk id="7" creationId="{249B4F7F-FB64-0DA3-98FA-99AB33695525}"/>
          </ac:graphicFrameMkLst>
        </pc:graphicFrameChg>
        <pc:graphicFrameChg chg="del">
          <ac:chgData name="Pellikka Minna" userId="2f6c8388-4792-48ac-9fb6-44e4f658485e" providerId="ADAL" clId="{C6F884C1-64F0-46F9-8E9B-4DA6DFD3F108}" dt="2024-08-08T14:09:53.883" v="1839" actId="478"/>
          <ac:graphicFrameMkLst>
            <pc:docMk/>
            <pc:sldMk cId="984989519" sldId="294"/>
            <ac:graphicFrameMk id="13" creationId="{3A51D68F-42E1-62A8-963D-37B717E10429}"/>
          </ac:graphicFrameMkLst>
        </pc:graphicFrameChg>
        <pc:picChg chg="del">
          <ac:chgData name="Pellikka Minna" userId="2f6c8388-4792-48ac-9fb6-44e4f658485e" providerId="ADAL" clId="{C6F884C1-64F0-46F9-8E9B-4DA6DFD3F108}" dt="2024-08-08T14:09:53.883" v="1839" actId="478"/>
          <ac:picMkLst>
            <pc:docMk/>
            <pc:sldMk cId="984989519" sldId="294"/>
            <ac:picMk id="9" creationId="{B1A5645F-6D2E-9F4C-4AA7-56D4F9AC1C50}"/>
          </ac:picMkLst>
        </pc:picChg>
        <pc:picChg chg="add del mod ord">
          <ac:chgData name="Pellikka Minna" userId="2f6c8388-4792-48ac-9fb6-44e4f658485e" providerId="ADAL" clId="{C6F884C1-64F0-46F9-8E9B-4DA6DFD3F108}" dt="2024-08-08T14:20:09.369" v="2015" actId="478"/>
          <ac:picMkLst>
            <pc:docMk/>
            <pc:sldMk cId="984989519" sldId="294"/>
            <ac:picMk id="10" creationId="{2568A971-A1C6-C0B4-C29B-AC552B5623C7}"/>
          </ac:picMkLst>
        </pc:picChg>
        <pc:picChg chg="del">
          <ac:chgData name="Pellikka Minna" userId="2f6c8388-4792-48ac-9fb6-44e4f658485e" providerId="ADAL" clId="{C6F884C1-64F0-46F9-8E9B-4DA6DFD3F108}" dt="2024-08-08T14:09:53.883" v="1839" actId="478"/>
          <ac:picMkLst>
            <pc:docMk/>
            <pc:sldMk cId="984989519" sldId="294"/>
            <ac:picMk id="12" creationId="{5D74CCFD-3232-C60C-3357-531752F8C8C9}"/>
          </ac:picMkLst>
        </pc:picChg>
        <pc:picChg chg="add mod ord">
          <ac:chgData name="Pellikka Minna" userId="2f6c8388-4792-48ac-9fb6-44e4f658485e" providerId="ADAL" clId="{C6F884C1-64F0-46F9-8E9B-4DA6DFD3F108}" dt="2024-08-08T14:20:25.666" v="2022" actId="1076"/>
          <ac:picMkLst>
            <pc:docMk/>
            <pc:sldMk cId="984989519" sldId="294"/>
            <ac:picMk id="14" creationId="{FA1F313E-5DBA-D459-4E6F-D8A4DA445A54}"/>
          </ac:picMkLst>
        </pc:picChg>
      </pc:sldChg>
      <pc:sldChg chg="modSp add mod">
        <pc:chgData name="Pellikka Minna" userId="2f6c8388-4792-48ac-9fb6-44e4f658485e" providerId="ADAL" clId="{C6F884C1-64F0-46F9-8E9B-4DA6DFD3F108}" dt="2024-08-08T14:10:39.514" v="1866" actId="20577"/>
        <pc:sldMkLst>
          <pc:docMk/>
          <pc:sldMk cId="3595764105" sldId="295"/>
        </pc:sldMkLst>
        <pc:spChg chg="mod">
          <ac:chgData name="Pellikka Minna" userId="2f6c8388-4792-48ac-9fb6-44e4f658485e" providerId="ADAL" clId="{C6F884C1-64F0-46F9-8E9B-4DA6DFD3F108}" dt="2024-08-08T14:10:39.514" v="1866" actId="20577"/>
          <ac:spMkLst>
            <pc:docMk/>
            <pc:sldMk cId="3595764105" sldId="295"/>
            <ac:spMk id="3" creationId="{00000000-0000-0000-0000-000000000000}"/>
          </ac:spMkLst>
        </pc:spChg>
      </pc:sldChg>
      <pc:sldChg chg="addSp delSp modSp add mod">
        <pc:chgData name="Pellikka Minna" userId="2f6c8388-4792-48ac-9fb6-44e4f658485e" providerId="ADAL" clId="{C6F884C1-64F0-46F9-8E9B-4DA6DFD3F108}" dt="2024-08-08T14:13:55.514" v="1996" actId="14100"/>
        <pc:sldMkLst>
          <pc:docMk/>
          <pc:sldMk cId="1088573448" sldId="296"/>
        </pc:sldMkLst>
        <pc:graphicFrameChg chg="mod modGraphic">
          <ac:chgData name="Pellikka Minna" userId="2f6c8388-4792-48ac-9fb6-44e4f658485e" providerId="ADAL" clId="{C6F884C1-64F0-46F9-8E9B-4DA6DFD3F108}" dt="2024-08-08T14:13:46.266" v="1994" actId="14100"/>
          <ac:graphicFrameMkLst>
            <pc:docMk/>
            <pc:sldMk cId="1088573448" sldId="296"/>
            <ac:graphicFrameMk id="7" creationId="{249B4F7F-FB64-0DA3-98FA-99AB33695525}"/>
          </ac:graphicFrameMkLst>
        </pc:graphicFrameChg>
        <pc:picChg chg="add mod">
          <ac:chgData name="Pellikka Minna" userId="2f6c8388-4792-48ac-9fb6-44e4f658485e" providerId="ADAL" clId="{C6F884C1-64F0-46F9-8E9B-4DA6DFD3F108}" dt="2024-08-08T14:11:22.141" v="1873" actId="1076"/>
          <ac:picMkLst>
            <pc:docMk/>
            <pc:sldMk cId="1088573448" sldId="296"/>
            <ac:picMk id="4" creationId="{DD5A7CB8-FC56-CB0F-C3D1-F8DA67891EB5}"/>
          </ac:picMkLst>
        </pc:picChg>
        <pc:picChg chg="del">
          <ac:chgData name="Pellikka Minna" userId="2f6c8388-4792-48ac-9fb6-44e4f658485e" providerId="ADAL" clId="{C6F884C1-64F0-46F9-8E9B-4DA6DFD3F108}" dt="2024-08-08T14:11:10.454" v="1870" actId="478"/>
          <ac:picMkLst>
            <pc:docMk/>
            <pc:sldMk cId="1088573448" sldId="296"/>
            <ac:picMk id="5" creationId="{719DE28E-82AB-7749-D0F1-AF97123BED8B}"/>
          </ac:picMkLst>
        </pc:picChg>
        <pc:picChg chg="add mod">
          <ac:chgData name="Pellikka Minna" userId="2f6c8388-4792-48ac-9fb6-44e4f658485e" providerId="ADAL" clId="{C6F884C1-64F0-46F9-8E9B-4DA6DFD3F108}" dt="2024-08-08T14:13:50.816" v="1995" actId="1076"/>
          <ac:picMkLst>
            <pc:docMk/>
            <pc:sldMk cId="1088573448" sldId="296"/>
            <ac:picMk id="9" creationId="{A6933FAA-CCEC-FB15-3482-FB0E52126061}"/>
          </ac:picMkLst>
        </pc:picChg>
        <pc:picChg chg="del">
          <ac:chgData name="Pellikka Minna" userId="2f6c8388-4792-48ac-9fb6-44e4f658485e" providerId="ADAL" clId="{C6F884C1-64F0-46F9-8E9B-4DA6DFD3F108}" dt="2024-08-08T14:11:10.454" v="1870" actId="478"/>
          <ac:picMkLst>
            <pc:docMk/>
            <pc:sldMk cId="1088573448" sldId="296"/>
            <ac:picMk id="10" creationId="{C1B699FA-CA52-35A5-18F8-87407BEB22CA}"/>
          </ac:picMkLst>
        </pc:picChg>
        <pc:cxnChg chg="add mod">
          <ac:chgData name="Pellikka Minna" userId="2f6c8388-4792-48ac-9fb6-44e4f658485e" providerId="ADAL" clId="{C6F884C1-64F0-46F9-8E9B-4DA6DFD3F108}" dt="2024-08-08T14:13:55.514" v="1996" actId="14100"/>
          <ac:cxnSpMkLst>
            <pc:docMk/>
            <pc:sldMk cId="1088573448" sldId="296"/>
            <ac:cxnSpMk id="12" creationId="{7CA41F8A-78A4-529A-7242-4AC5F47FBE1B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06444183848973E-2"/>
          <c:y val="2.5224786213845555E-2"/>
          <c:w val="0.9168433983226576"/>
          <c:h val="0.80633515420983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79-0C4E-9B9A-68617876F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79-0C4E-9B9A-68617876F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9BC87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79-0C4E-9B9A-68617876F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874399"/>
        <c:axId val="1932068463"/>
      </c:barChart>
      <c:catAx>
        <c:axId val="1933874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2068463"/>
        <c:crosses val="autoZero"/>
        <c:auto val="1"/>
        <c:lblAlgn val="ctr"/>
        <c:lblOffset val="100"/>
        <c:noMultiLvlLbl val="0"/>
      </c:catAx>
      <c:valAx>
        <c:axId val="193206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i-FI"/>
          </a:p>
        </c:txPr>
        <c:crossAx val="1933874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672210873543228"/>
          <c:y val="0.92910021714117252"/>
          <c:w val="0.46655578252913543"/>
          <c:h val="7.08997828588274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D9903-BCE9-614E-9499-C3D04D602376}" type="datetimeFigureOut">
              <a:rPr lang="fi-FI" smtClean="0"/>
              <a:t>9.1.2025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A83A8-81BA-D840-861D-978899CBE2A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34908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ACAF7B-3C8C-F349-85F4-65988E8464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1888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17713999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 userDrawn="1">
          <p15:clr>
            <a:srgbClr val="FBAE40"/>
          </p15:clr>
        </p15:guide>
        <p15:guide id="2" pos="3727" userDrawn="1">
          <p15:clr>
            <a:srgbClr val="FBAE40"/>
          </p15:clr>
        </p15:guide>
        <p15:guide id="3" pos="395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000" b="0" i="0" baseline="0" dirty="0">
                <a:latin typeface="Tahoma" panose="020B0604030504040204" pitchFamily="34" charset="0"/>
              </a:rPr>
              <a:t>Minna Pellikka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5995055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EE2A9-C873-3E47-96ED-FE2EE199E2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64941" cy="403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250877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4704251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2695891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677829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4263540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7612982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68296150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31258795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74D0AFD-06E3-AC43-804A-F57A77E8D34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C4D1921B-AA64-6940-9206-AC90B06350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1EC9D17-1E31-F748-873A-06A788A11B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32698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04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3445394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20626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C9748C-62D4-8E4D-BB17-A87417DFE0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2480" y="1983112"/>
            <a:ext cx="9087040" cy="28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8263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A8A28-B9D4-D840-92EF-DA180630A66D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solidFill>
                <a:srgbClr val="0079C2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61B98-8EB9-D844-B4AF-71A351423A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DB3-BDE2-234D-8750-9AEAC028E6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4BD100-B2C4-7C43-B6A8-3687509DF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584200"/>
            <a:ext cx="11052175" cy="284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>
              <a:buNone/>
              <a:defRPr b="1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endParaRPr lang="fi-FI" dirty="0"/>
          </a:p>
          <a:p>
            <a:pPr lvl="0"/>
            <a:r>
              <a:rPr lang="fi-FI" dirty="0" err="1"/>
              <a:t>title</a:t>
            </a:r>
            <a:r>
              <a:rPr lang="fi-FI" dirty="0"/>
              <a:t>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7272C26-21A3-834C-A78B-8C4207CB6B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084763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DD/MM/YYYY</a:t>
            </a:r>
          </a:p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176548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787659-A4B7-9345-B5C9-81C2BC7D00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41420-03E2-9742-AA4D-2FFA3D7AC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981" r="247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5155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762809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7344619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664422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7919342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336357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F3D91-E323-0A47-BC75-2429A0975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482" r="2125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C7AE9DD-3531-1B4C-8730-3D033EA52E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6190403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9749694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71657297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CD718FE-08FD-0D49-9BE4-8DFA7492C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2351756"/>
            <a:ext cx="5292723" cy="316480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2351754"/>
            <a:ext cx="5400993" cy="316480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01772FD-CC82-9941-9E79-E96D24119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A8B894B-854F-424A-AA56-7467D0EBE7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03415873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1188"/>
            <a:ext cx="11052175" cy="3635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9155237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8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1431163"/>
            <a:ext cx="5292725" cy="41036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1431162"/>
            <a:ext cx="5395446" cy="41036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7917774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9D57C4-F0C5-A841-9E2D-E66DB84FED4E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47E2B-1B44-FB4D-81DC-E27268679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963C2-2A8E-8140-A960-A7AFD36B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FC738A7E-6F88-AF4C-B258-FB78B975BD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432330"/>
            <a:ext cx="5292723" cy="408423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BF4B8B-D0E4-8E40-9145-45C254224F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070" y="1432328"/>
            <a:ext cx="5400993" cy="408423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ACD"/>
              </a:buClr>
              <a:buSzPct val="120000"/>
              <a:buFont typeface="Wingdings" pitchFamily="2" charset="2"/>
              <a:buChar char="§"/>
              <a:tabLst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  <a:p>
            <a:pPr lvl="0"/>
            <a:r>
              <a:rPr lang="fi-FI" dirty="0"/>
              <a:t>Content </a:t>
            </a:r>
            <a:r>
              <a:rPr lang="fi-FI" dirty="0" err="1"/>
              <a:t>here</a:t>
            </a:r>
            <a:endParaRPr lang="fi-FI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28365DFB-BEF9-4343-BB45-6DD03B111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2DE44E5-AF87-6042-9EDA-3B18B598CA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9155499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584200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584200"/>
            <a:ext cx="5400993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1412875"/>
            <a:ext cx="5281294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1412875"/>
            <a:ext cx="5400675" cy="41036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52656649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5320" y="584200"/>
            <a:ext cx="5281294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5701B26-99E7-164C-9BD4-3B9BA41ED2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04308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Pa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E882CF2B-2E86-C849-ADE3-CF3A03532C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594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724082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7EE632-FAD0-6F40-A7AE-5B7743282D6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89289355"/>
              </p:ext>
            </p:extLst>
          </p:nvPr>
        </p:nvGraphicFramePr>
        <p:xfrm>
          <a:off x="6309355" y="1880219"/>
          <a:ext cx="5383397" cy="363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348478D-BEF0-F840-B4B1-5FC7A78C7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828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  <a:p>
            <a:pPr lvl="0"/>
            <a:r>
              <a:rPr lang="fi-FI" dirty="0" err="1"/>
              <a:t>Subheadine</a:t>
            </a:r>
            <a:r>
              <a:rPr lang="fi-FI" dirty="0"/>
              <a:t> 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B0D9B74-8DAC-784E-A4CD-8A519B0EE0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728151"/>
            <a:ext cx="5292725" cy="2788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068465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5819D-64CA-8D4A-A9B2-B53095CBB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713" r="30640" b="272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1E4811-26A6-D84B-83CA-3AD805F83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0734722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Box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0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9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04F04-31EA-D24D-A672-40B7F7AED4F8}"/>
              </a:ext>
            </a:extLst>
          </p:cNvPr>
          <p:cNvSpPr/>
          <p:nvPr userDrawn="1"/>
        </p:nvSpPr>
        <p:spPr>
          <a:xfrm>
            <a:off x="62388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5D731-F209-0340-A1D9-584B47A4D8E4}"/>
              </a:ext>
            </a:extLst>
          </p:cNvPr>
          <p:cNvSpPr/>
          <p:nvPr userDrawn="1"/>
        </p:nvSpPr>
        <p:spPr>
          <a:xfrm>
            <a:off x="346611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noFill/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190D1-B42E-A844-88D7-31C1ECA078DE}"/>
              </a:ext>
            </a:extLst>
          </p:cNvPr>
          <p:cNvSpPr/>
          <p:nvPr userDrawn="1"/>
        </p:nvSpPr>
        <p:spPr>
          <a:xfrm>
            <a:off x="630834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D167A-BCD8-9047-AA2A-45BE4419B650}"/>
              </a:ext>
            </a:extLst>
          </p:cNvPr>
          <p:cNvSpPr/>
          <p:nvPr userDrawn="1"/>
        </p:nvSpPr>
        <p:spPr>
          <a:xfrm>
            <a:off x="9150578" y="1887223"/>
            <a:ext cx="2533840" cy="1076896"/>
          </a:xfrm>
          <a:prstGeom prst="rect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2B3FBDA-ECAE-B644-83C1-4D916BD9CE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611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C5ADB03-1AB3-1840-81DD-5013295D2F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34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907F93-9697-8945-9016-8CBBC29157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578" y="3234342"/>
            <a:ext cx="2533840" cy="228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03BD392-BF9F-2E42-B452-76D1C6110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D7F651C1-6E06-2A47-AB6E-04DFF7C78D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6611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34352583-E696-CB43-81E2-1F1CEA7C14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8348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F4E9F560-ECB7-5742-867E-76CC3E6946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50579" y="1887223"/>
            <a:ext cx="2533839" cy="107689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0578618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+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9D85EC-F07C-FD4C-8B7F-BAD5FA9829E9}"/>
              </a:ext>
            </a:extLst>
          </p:cNvPr>
          <p:cNvSpPr/>
          <p:nvPr userDrawn="1"/>
        </p:nvSpPr>
        <p:spPr>
          <a:xfrm>
            <a:off x="622229" y="1892567"/>
            <a:ext cx="3199964" cy="3199964"/>
          </a:xfrm>
          <a:prstGeom prst="ellipse">
            <a:avLst/>
          </a:prstGeom>
          <a:solidFill>
            <a:srgbClr val="1F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3343147"/>
            <a:ext cx="3198304" cy="2988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br>
              <a:rPr lang="fi-FI" dirty="0"/>
            </a:br>
            <a:endParaRPr lang="fi-FI" dirty="0"/>
          </a:p>
          <a:p>
            <a:pPr lvl="0"/>
            <a:endParaRPr lang="fi-FI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FD077-8107-A14D-AB28-029667D49085}"/>
              </a:ext>
            </a:extLst>
          </p:cNvPr>
          <p:cNvSpPr/>
          <p:nvPr userDrawn="1"/>
        </p:nvSpPr>
        <p:spPr>
          <a:xfrm>
            <a:off x="4549164" y="1892567"/>
            <a:ext cx="3199964" cy="3199964"/>
          </a:xfrm>
          <a:prstGeom prst="ellipse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92FC2CC1-B6FB-2A41-BA9B-3648BF5875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50824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CFAD6-601B-1845-9773-9B3A3594D7E1}"/>
              </a:ext>
            </a:extLst>
          </p:cNvPr>
          <p:cNvSpPr/>
          <p:nvPr userDrawn="1"/>
        </p:nvSpPr>
        <p:spPr>
          <a:xfrm>
            <a:off x="8476099" y="1892567"/>
            <a:ext cx="3199964" cy="319996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B7BF6A0-B42C-C043-BC64-704E1C1666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77759" y="3343147"/>
            <a:ext cx="3198304" cy="2988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endParaRPr lang="fi-FI" dirty="0"/>
          </a:p>
          <a:p>
            <a:pPr lvl="0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295203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7B32058-97B5-D642-9E2A-42C6FDFA7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3829359"/>
            <a:ext cx="11052175" cy="16872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500" b="1" i="0">
                <a:solidFill>
                  <a:srgbClr val="9BC87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Etunimi</a:t>
            </a:r>
            <a:r>
              <a:rPr lang="en-US" dirty="0"/>
              <a:t> </a:t>
            </a:r>
            <a:r>
              <a:rPr lang="en-US" dirty="0" err="1"/>
              <a:t>Sukunimi</a:t>
            </a:r>
            <a:endParaRPr lang="en-US" dirty="0"/>
          </a:p>
          <a:p>
            <a:pPr lvl="0"/>
            <a:r>
              <a:rPr lang="en-US" dirty="0"/>
              <a:t>040-XXXXXXX</a:t>
            </a:r>
          </a:p>
          <a:p>
            <a:pPr lvl="0"/>
            <a:r>
              <a:rPr lang="en-US" dirty="0" err="1"/>
              <a:t>esimerkkinimi@esimerkkiosoite.com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8A056-6CEE-8C4D-899E-FAB09D963E9A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9BC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AB471-4837-E74F-90BF-17BB928F2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A881B2D-4549-0D4E-ACE1-E49ED7C41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54079" y="6358368"/>
            <a:ext cx="693103" cy="365125"/>
          </a:xfrm>
        </p:spPr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214015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040-E445-9744-9146-8E81D2E28A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186" r="2155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EE182E8-A396-804D-BAE0-06BE1EECD7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79828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1759-F163-C744-BBC4-FE5A691F2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019" r="11722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6FC5B7A-3028-6F41-9963-32CD85663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19873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+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640ED-A244-BB45-886C-831094787567}"/>
              </a:ext>
            </a:extLst>
          </p:cNvPr>
          <p:cNvSpPr/>
          <p:nvPr userDrawn="1"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8519E-DD2C-5541-AD28-801CAFCD6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7D2EC-E72D-BF45-BE80-1E278517E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E6A6548-ED58-2344-90EB-00D93A6F27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68C72A-753B-4C47-B94C-74311F72E4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7" y="584200"/>
            <a:ext cx="5400675" cy="2844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i-FI" sz="3600" b="1" i="0" smtClean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fi-FI" dirty="0" err="1"/>
              <a:t>Lorem</a:t>
            </a:r>
            <a:endParaRPr lang="fi-FI" dirty="0"/>
          </a:p>
          <a:p>
            <a:pPr lvl="0"/>
            <a:r>
              <a:rPr lang="fi-FI" dirty="0" err="1"/>
              <a:t>Ipsum</a:t>
            </a:r>
            <a:endParaRPr lang="fi-FI" dirty="0"/>
          </a:p>
          <a:p>
            <a:pPr lvl="0"/>
            <a:r>
              <a:rPr lang="fi-FI" dirty="0" err="1"/>
              <a:t>Dolor</a:t>
            </a:r>
            <a:endParaRPr lang="fi-FI" dirty="0"/>
          </a:p>
          <a:p>
            <a:pPr lvl="0"/>
            <a:r>
              <a:rPr lang="fi-FI" dirty="0" err="1"/>
              <a:t>Sit</a:t>
            </a:r>
            <a:r>
              <a:rPr lang="fi-FI" dirty="0"/>
              <a:t> </a:t>
            </a:r>
            <a:r>
              <a:rPr lang="fi-FI" dirty="0" err="1"/>
              <a:t>amet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8511388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9CC3BCF-7CEE-7B49-85E0-B360C9B26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070" y="1881188"/>
            <a:ext cx="5400993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C77364-2A93-F046-B21A-418C2712B1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0617" y="2349502"/>
            <a:ext cx="5395446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6718377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  <p15:guide id="3" pos="3727" userDrawn="1">
          <p15:clr>
            <a:srgbClr val="FBAE40"/>
          </p15:clr>
        </p15:guide>
        <p15:guide id="4" pos="395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+Sub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71ED7F-BC23-E34D-8262-B0A8E391EF91}"/>
              </a:ext>
            </a:extLst>
          </p:cNvPr>
          <p:cNvSpPr/>
          <p:nvPr userDrawn="1"/>
        </p:nvSpPr>
        <p:spPr>
          <a:xfrm>
            <a:off x="0" y="5949951"/>
            <a:ext cx="12192000" cy="908050"/>
          </a:xfrm>
          <a:prstGeom prst="rect">
            <a:avLst/>
          </a:prstGeom>
          <a:solidFill>
            <a:srgbClr val="007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0" dirty="0">
              <a:latin typeface="Tahom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DE8E-1F7A-834D-A390-2FCD266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‹#›</a:t>
            </a:fld>
            <a:endParaRPr lang="fi-F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34AF3F-0EB1-D941-803B-180827E58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82B4FE-A553-0E4F-AE75-6760BE72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8" y="549275"/>
            <a:ext cx="11052175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 i="0">
                <a:solidFill>
                  <a:srgbClr val="0079C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/>
              <a:t>headline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B0196E7-D09D-3443-82E8-E79F543361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889" y="1881188"/>
            <a:ext cx="5292724" cy="468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 err="1"/>
              <a:t>Subheadline</a:t>
            </a:r>
            <a:r>
              <a:rPr lang="fi-FI" dirty="0"/>
              <a:t>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A2B3B-2F8E-964F-91E5-D9A0F51624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2349502"/>
            <a:ext cx="5292725" cy="31670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4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fi-FI" dirty="0"/>
              <a:t>Content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FE3912-2654-094E-A3EC-975D2E0498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584200"/>
            <a:ext cx="5400675" cy="493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on box to </a:t>
            </a:r>
            <a:r>
              <a:rPr lang="fi-FI" dirty="0" err="1"/>
              <a:t>insert</a:t>
            </a:r>
            <a:r>
              <a:rPr lang="fi-FI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35161556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9D79B-485A-F94B-908F-5B30D43AC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4079" y="6358368"/>
            <a:ext cx="693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F05A350-DA65-314C-AF3B-C5972F92B98B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B7031-78F2-E245-B1DC-ADC8E977F0A4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9780918" y="6220174"/>
            <a:ext cx="1273161" cy="4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7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79" r:id="rId6"/>
    <p:sldLayoutId id="2147483680" r:id="rId7"/>
    <p:sldLayoutId id="2147483660" r:id="rId8"/>
    <p:sldLayoutId id="2147483661" r:id="rId9"/>
    <p:sldLayoutId id="2147483668" r:id="rId10"/>
    <p:sldLayoutId id="2147483649" r:id="rId11"/>
    <p:sldLayoutId id="2147483705" r:id="rId12"/>
    <p:sldLayoutId id="2147483671" r:id="rId13"/>
    <p:sldLayoutId id="2147483672" r:id="rId14"/>
    <p:sldLayoutId id="2147483675" r:id="rId15"/>
    <p:sldLayoutId id="2147483676" r:id="rId16"/>
    <p:sldLayoutId id="2147483678" r:id="rId17"/>
    <p:sldLayoutId id="2147483684" r:id="rId18"/>
    <p:sldLayoutId id="2147483681" r:id="rId19"/>
    <p:sldLayoutId id="2147483682" r:id="rId20"/>
    <p:sldLayoutId id="2147483674" r:id="rId21"/>
    <p:sldLayoutId id="2147483673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</p:sldLayoutIdLst>
  <p:transition spd="slow">
    <p:push dir="u"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orient="horz" pos="368" userDrawn="1">
          <p15:clr>
            <a:srgbClr val="F26B43"/>
          </p15:clr>
        </p15:guide>
        <p15:guide id="3" pos="393" userDrawn="1">
          <p15:clr>
            <a:srgbClr val="F26B43"/>
          </p15:clr>
        </p15:guide>
        <p15:guide id="4" pos="7355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orient="horz" pos="618" userDrawn="1">
          <p15:clr>
            <a:srgbClr val="F26B43"/>
          </p15:clr>
        </p15:guide>
        <p15:guide id="8" orient="horz" pos="890" userDrawn="1">
          <p15:clr>
            <a:srgbClr val="F26B43"/>
          </p15:clr>
        </p15:guide>
        <p15:guide id="9" orient="horz" pos="34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alku" TargetMode="External"/><Relationship Id="rId2" Type="http://schemas.openxmlformats.org/officeDocument/2006/relationships/hyperlink" Target="iin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ssa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rt.spring.io/" TargetMode="Externa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freepngimg.com/png/18724-server-png-image" TargetMode="Externa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pPr/>
              <a:t>1</a:t>
            </a:fld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23889" y="584200"/>
            <a:ext cx="10847676" cy="1546136"/>
          </a:xfrm>
        </p:spPr>
        <p:txBody>
          <a:bodyPr/>
          <a:lstStyle/>
          <a:p>
            <a:r>
              <a:rPr lang="fi-FI" sz="5400" dirty="0"/>
              <a:t>VS </a:t>
            </a:r>
            <a:r>
              <a:rPr lang="fi-FI" sz="5400" dirty="0" err="1"/>
              <a:t>Code</a:t>
            </a:r>
            <a:r>
              <a:rPr lang="fi-FI" sz="5400"/>
              <a:t>:  </a:t>
            </a:r>
            <a:endParaRPr lang="fi-FI" sz="5400" dirty="0"/>
          </a:p>
          <a:p>
            <a:r>
              <a:rPr lang="fi-FI" sz="5400" dirty="0" err="1"/>
              <a:t>Spring</a:t>
            </a:r>
            <a:r>
              <a:rPr lang="fi-FI" sz="5400" dirty="0"/>
              <a:t> </a:t>
            </a:r>
            <a:r>
              <a:rPr lang="fi-FI" sz="5400" dirty="0" err="1"/>
              <a:t>boot</a:t>
            </a:r>
            <a:r>
              <a:rPr lang="fi-FI" sz="5400" dirty="0"/>
              <a:t> projektin luominen</a:t>
            </a:r>
            <a:endParaRPr lang="fi-FI" sz="5400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69912" y="6106504"/>
            <a:ext cx="11052175" cy="431800"/>
          </a:xfrm>
        </p:spPr>
        <p:txBody>
          <a:bodyPr/>
          <a:lstStyle/>
          <a:p>
            <a:r>
              <a:rPr lang="fi-FI" sz="1800" dirty="0"/>
              <a:t>9.1.2025, Minna Pellikka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6F657-B76C-BB64-1BA6-15C3CDE39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626" y="3184971"/>
            <a:ext cx="1023782" cy="933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AD55B4-A8BC-286F-C897-F3C5C1C10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14" y="3184970"/>
            <a:ext cx="84772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505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10</a:t>
            </a:fld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i-FI" sz="3600" b="1" dirty="0"/>
              <a:t>3 Koodin lisääminen projektiisi, jatkuu</a:t>
            </a:r>
            <a:endParaRPr lang="fi-FI" sz="3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DB2A1B-63B5-95EF-4366-6CEA4FCDA2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888" y="1239520"/>
            <a:ext cx="11052175" cy="4277043"/>
          </a:xfrm>
        </p:spPr>
        <p:txBody>
          <a:bodyPr/>
          <a:lstStyle/>
          <a:p>
            <a:r>
              <a:rPr lang="fi-FI" dirty="0"/>
              <a:t> </a:t>
            </a:r>
          </a:p>
          <a:p>
            <a:endParaRPr lang="fi-FI" dirty="0"/>
          </a:p>
          <a:p>
            <a:pPr marL="342900" indent="-342900">
              <a:buAutoNum type="alphaLcParenR"/>
            </a:pPr>
            <a:endParaRPr lang="fi-FI" dirty="0"/>
          </a:p>
          <a:p>
            <a:endParaRPr lang="fi-FI" dirty="0"/>
          </a:p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DE28E-82AB-7749-D0F1-AF97123BE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16" y="2435473"/>
            <a:ext cx="4362450" cy="252476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9B4F7F-FB64-0DA3-98FA-99AB33695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423590"/>
              </p:ext>
            </p:extLst>
          </p:nvPr>
        </p:nvGraphicFramePr>
        <p:xfrm>
          <a:off x="688656" y="1637437"/>
          <a:ext cx="9816783" cy="853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29824">
                  <a:extLst>
                    <a:ext uri="{9D8B030D-6E8A-4147-A177-3AD203B41FA5}">
                      <a16:colId xmlns:a16="http://schemas.microsoft.com/office/drawing/2014/main" val="2622226356"/>
                    </a:ext>
                  </a:extLst>
                </a:gridCol>
                <a:gridCol w="4886959">
                  <a:extLst>
                    <a:ext uri="{9D8B030D-6E8A-4147-A177-3AD203B41FA5}">
                      <a16:colId xmlns:a16="http://schemas.microsoft.com/office/drawing/2014/main" val="2812427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i-FI" sz="1600" dirty="0"/>
                        <a:t>a) Tarkista, että olet aktivoinut Java </a:t>
                      </a:r>
                      <a:r>
                        <a:rPr lang="fi-FI" sz="1600" dirty="0" err="1"/>
                        <a:t>Projects</a:t>
                      </a:r>
                      <a:r>
                        <a:rPr lang="fi-FI" sz="1600" dirty="0"/>
                        <a:t> näkymän</a:t>
                      </a:r>
                    </a:p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/>
                        <a:t>b) </a:t>
                      </a:r>
                      <a:r>
                        <a:rPr lang="fi-FI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Luo uusi paketti </a:t>
                      </a:r>
                      <a:r>
                        <a:rPr lang="fi-FI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ao</a:t>
                      </a:r>
                      <a:r>
                        <a:rPr lang="fi-FI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kuvan mukaisesti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98041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1B699FA-CA52-35A5-18F8-87407BEB2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886" y="2551360"/>
            <a:ext cx="4817745" cy="240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5058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11</a:t>
            </a:fld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i-FI" sz="3600" b="1" dirty="0"/>
              <a:t>3 Koodin lisääminen projektiisi, jatkuu</a:t>
            </a:r>
            <a:endParaRPr lang="fi-FI" sz="3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DB2A1B-63B5-95EF-4366-6CEA4FCDA2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888" y="1239520"/>
            <a:ext cx="11052175" cy="4277043"/>
          </a:xfrm>
        </p:spPr>
        <p:txBody>
          <a:bodyPr/>
          <a:lstStyle/>
          <a:p>
            <a:r>
              <a:rPr lang="fi-FI" dirty="0"/>
              <a:t> </a:t>
            </a:r>
          </a:p>
          <a:p>
            <a:endParaRPr lang="fi-FI" dirty="0"/>
          </a:p>
          <a:p>
            <a:pPr marL="342900" indent="-342900">
              <a:buAutoNum type="alphaLcParenR"/>
            </a:pPr>
            <a:endParaRPr lang="fi-FI" dirty="0"/>
          </a:p>
          <a:p>
            <a:endParaRPr lang="fi-FI" dirty="0"/>
          </a:p>
          <a:p>
            <a:endParaRPr lang="LID4096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9B4F7F-FB64-0DA3-98FA-99AB33695525}"/>
              </a:ext>
            </a:extLst>
          </p:cNvPr>
          <p:cNvGraphicFramePr>
            <a:graphicFrameLocks noGrp="1"/>
          </p:cNvGraphicFramePr>
          <p:nvPr/>
        </p:nvGraphicFramePr>
        <p:xfrm>
          <a:off x="688656" y="1424077"/>
          <a:ext cx="9816783" cy="579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29824">
                  <a:extLst>
                    <a:ext uri="{9D8B030D-6E8A-4147-A177-3AD203B41FA5}">
                      <a16:colId xmlns:a16="http://schemas.microsoft.com/office/drawing/2014/main" val="2622226356"/>
                    </a:ext>
                  </a:extLst>
                </a:gridCol>
                <a:gridCol w="4886959">
                  <a:extLst>
                    <a:ext uri="{9D8B030D-6E8A-4147-A177-3AD203B41FA5}">
                      <a16:colId xmlns:a16="http://schemas.microsoft.com/office/drawing/2014/main" val="2812427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i-FI" sz="1600" dirty="0"/>
                        <a:t>c) </a:t>
                      </a:r>
                      <a:r>
                        <a:rPr lang="fi-FI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Anna paketille nimeksi web, laitamme sinne </a:t>
                      </a:r>
                      <a:r>
                        <a:rPr lang="fi-FI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ns</a:t>
                      </a:r>
                      <a:r>
                        <a:rPr lang="fi-FI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i-FI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controller</a:t>
                      </a:r>
                      <a:r>
                        <a:rPr lang="fi-FI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luokkia</a:t>
                      </a:r>
                      <a:endParaRPr lang="LID4096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98041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1A5645F-6D2E-9F4C-4AA7-56D4F9AC1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137" y="1283617"/>
            <a:ext cx="4941253" cy="818144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A51D68F-42E1-62A8-963D-37B717E10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652169"/>
              </p:ext>
            </p:extLst>
          </p:nvPr>
        </p:nvGraphicFramePr>
        <p:xfrm>
          <a:off x="515937" y="4009994"/>
          <a:ext cx="9816783" cy="1554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29824">
                  <a:extLst>
                    <a:ext uri="{9D8B030D-6E8A-4147-A177-3AD203B41FA5}">
                      <a16:colId xmlns:a16="http://schemas.microsoft.com/office/drawing/2014/main" val="2622226356"/>
                    </a:ext>
                  </a:extLst>
                </a:gridCol>
                <a:gridCol w="4886959">
                  <a:extLst>
                    <a:ext uri="{9D8B030D-6E8A-4147-A177-3AD203B41FA5}">
                      <a16:colId xmlns:a16="http://schemas.microsoft.com/office/drawing/2014/main" val="2812427589"/>
                    </a:ext>
                  </a:extLst>
                </a:gridCol>
              </a:tblGrid>
              <a:tr h="191166">
                <a:tc>
                  <a:txBody>
                    <a:bodyPr/>
                    <a:lstStyle/>
                    <a:p>
                      <a:r>
                        <a:rPr lang="fi-FI" sz="1600" dirty="0"/>
                        <a:t>d) </a:t>
                      </a:r>
                      <a:r>
                        <a:rPr lang="fi-FI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Luo uusi </a:t>
                      </a:r>
                      <a:r>
                        <a:rPr lang="fi-FI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</a:t>
                      </a:r>
                      <a:r>
                        <a:rPr lang="fi-FI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luokka. A</a:t>
                      </a:r>
                      <a:r>
                        <a:rPr lang="fi-FI" sz="1600" dirty="0"/>
                        <a:t>nna</a:t>
                      </a:r>
                    </a:p>
                    <a:p>
                      <a:r>
                        <a:rPr lang="fi-FI" sz="1600" dirty="0"/>
                        <a:t>Luokalle nimeksi </a:t>
                      </a:r>
                      <a:r>
                        <a:rPr lang="fi-FI" sz="1400" b="1" dirty="0">
                          <a:latin typeface="Courier (W1)" pitchFamily="49" charset="0"/>
                        </a:rPr>
                        <a:t>MyController.java</a:t>
                      </a:r>
                      <a:r>
                        <a:rPr lang="fi-FI" sz="1400" dirty="0">
                          <a:latin typeface="Courier (W1)" pitchFamily="49" charset="0"/>
                        </a:rPr>
                        <a:t>.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fi-FI" sz="16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i-FI" sz="1600" dirty="0"/>
                        <a:t>Luokkaan lisättävä koodi esitetään seuraavalla sivulla. </a:t>
                      </a:r>
                    </a:p>
                    <a:p>
                      <a:endParaRPr lang="LID4096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98041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5D74CCFD-3232-C60C-3357-531752F8C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328" y="2407623"/>
            <a:ext cx="6431476" cy="406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3554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A1F313E-5DBA-D459-4E6F-D8A4DA445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" y="1290478"/>
            <a:ext cx="6480728" cy="427704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12</a:t>
            </a:fld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i-FI" sz="3600" b="1" dirty="0"/>
              <a:t>3 Koodin lisääminen projektiisi, jatkuu</a:t>
            </a:r>
            <a:endParaRPr lang="fi-FI" sz="3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DB2A1B-63B5-95EF-4366-6CEA4FCDA2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888" y="1239520"/>
            <a:ext cx="11052175" cy="4277043"/>
          </a:xfrm>
        </p:spPr>
        <p:txBody>
          <a:bodyPr/>
          <a:lstStyle/>
          <a:p>
            <a:r>
              <a:rPr lang="fi-FI" dirty="0"/>
              <a:t> </a:t>
            </a:r>
          </a:p>
          <a:p>
            <a:endParaRPr lang="fi-FI" dirty="0"/>
          </a:p>
          <a:p>
            <a:pPr marL="342900" indent="-342900">
              <a:buAutoNum type="alphaLcParenR"/>
            </a:pPr>
            <a:endParaRPr lang="fi-FI" dirty="0"/>
          </a:p>
          <a:p>
            <a:endParaRPr lang="fi-FI" dirty="0"/>
          </a:p>
          <a:p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7713D-864F-9880-4675-DB09FA29FC9D}"/>
              </a:ext>
            </a:extLst>
          </p:cNvPr>
          <p:cNvSpPr txBox="1"/>
          <p:nvPr/>
        </p:nvSpPr>
        <p:spPr>
          <a:xfrm>
            <a:off x="4307840" y="3198079"/>
            <a:ext cx="82398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1600" dirty="0" err="1"/>
              <a:t>Spring</a:t>
            </a:r>
            <a:r>
              <a:rPr lang="fi-FI" sz="1600" dirty="0"/>
              <a:t> Bootissa kerrotaan </a:t>
            </a:r>
            <a:r>
              <a:rPr lang="fi-FI" sz="1600" b="1" dirty="0"/>
              <a:t>@</a:t>
            </a:r>
            <a:r>
              <a:rPr lang="fi-FI" sz="1600" dirty="0"/>
              <a:t> </a:t>
            </a:r>
            <a:r>
              <a:rPr lang="fi-FI" sz="1600" dirty="0" err="1"/>
              <a:t>annotaatioilla</a:t>
            </a:r>
            <a:r>
              <a:rPr lang="fi-FI" sz="1600" dirty="0"/>
              <a:t> seuraavat asiat </a:t>
            </a:r>
          </a:p>
          <a:p>
            <a:r>
              <a:rPr lang="fi-FI" sz="1600" b="1" dirty="0">
                <a:highlight>
                  <a:srgbClr val="FFFF00"/>
                </a:highlight>
                <a:latin typeface="Courier (W1)" pitchFamily="49" charset="0"/>
              </a:rPr>
              <a:t>@Controller:</a:t>
            </a:r>
            <a:r>
              <a:rPr lang="fi-FI" sz="1600" dirty="0">
                <a:highlight>
                  <a:srgbClr val="FFFF00"/>
                </a:highlight>
                <a:latin typeface="Courier (W1)" pitchFamily="49" charset="0"/>
              </a:rPr>
              <a:t> </a:t>
            </a:r>
            <a:r>
              <a:rPr lang="fi-FI" sz="1600" dirty="0"/>
              <a:t>Tämän ns. kontrolleriluokan metodit pystyvät käsittelemään </a:t>
            </a:r>
            <a:r>
              <a:rPr lang="fi-FI" sz="1600" dirty="0" err="1"/>
              <a:t>clientin</a:t>
            </a:r>
            <a:r>
              <a:rPr lang="fi-FI" sz="1600" dirty="0"/>
              <a:t> pyynnöt/</a:t>
            </a:r>
            <a:r>
              <a:rPr lang="fi-FI" sz="1600" dirty="0" err="1"/>
              <a:t>requestit</a:t>
            </a:r>
            <a:r>
              <a:rPr lang="fi-FI" sz="1600" dirty="0"/>
              <a:t> ja välittämään niille vastaukset/</a:t>
            </a:r>
            <a:r>
              <a:rPr lang="fi-FI" sz="1600" dirty="0" err="1"/>
              <a:t>responset</a:t>
            </a:r>
            <a:r>
              <a:rPr lang="fi-FI" sz="1600" dirty="0"/>
              <a:t>.</a:t>
            </a:r>
          </a:p>
          <a:p>
            <a:r>
              <a:rPr lang="fi-FI" sz="1600" b="1" dirty="0">
                <a:highlight>
                  <a:srgbClr val="FFFF00"/>
                </a:highlight>
                <a:latin typeface="Courier (W1)" pitchFamily="49" charset="0"/>
              </a:rPr>
              <a:t>@RequestMapping</a:t>
            </a:r>
            <a:r>
              <a:rPr lang="fi-FI" sz="1600" dirty="0">
                <a:highlight>
                  <a:srgbClr val="FFFF00"/>
                </a:highlight>
                <a:latin typeface="Courier (W1)" pitchFamily="49" charset="0"/>
              </a:rPr>
              <a:t>:</a:t>
            </a:r>
            <a:r>
              <a:rPr lang="fi-FI" sz="1600" dirty="0">
                <a:latin typeface="Courier (W1)" pitchFamily="49" charset="0"/>
              </a:rPr>
              <a:t> </a:t>
            </a:r>
            <a:r>
              <a:rPr lang="fi-FI" sz="1600" dirty="0"/>
              <a:t>Kerrotaan, mistä osoitteesta tulevat pyynnöt käsitellään kyseisessä metodissa. Tässä esimerkissä käytetään ”main” merkkijonoa. Joten, jos kirjoitat selaimeen </a:t>
            </a:r>
            <a:r>
              <a:rPr lang="fi-FI" sz="1600" dirty="0" err="1"/>
              <a:t>urliin</a:t>
            </a:r>
            <a:r>
              <a:rPr lang="fi-FI" sz="1600" dirty="0"/>
              <a:t> </a:t>
            </a:r>
          </a:p>
          <a:p>
            <a:r>
              <a:rPr lang="fi-FI" sz="1600" dirty="0"/>
              <a:t>” http://localhost:8080/main”, niin kutsu ohjautuu tähän </a:t>
            </a:r>
            <a:r>
              <a:rPr lang="fi-FI" sz="1600" b="1" dirty="0" err="1">
                <a:latin typeface="Courier (W1)" pitchFamily="49" charset="0"/>
              </a:rPr>
              <a:t>returnMessage</a:t>
            </a:r>
            <a:r>
              <a:rPr lang="fi-FI" sz="1600" dirty="0">
                <a:latin typeface="Courier (W1)" pitchFamily="49" charset="0"/>
              </a:rPr>
              <a:t>-</a:t>
            </a:r>
            <a:r>
              <a:rPr lang="fi-FI" sz="1600" dirty="0"/>
              <a:t>metodiin.</a:t>
            </a:r>
          </a:p>
          <a:p>
            <a:r>
              <a:rPr lang="fi-FI" sz="1600" b="1" dirty="0">
                <a:highlight>
                  <a:srgbClr val="FFFF00"/>
                </a:highlight>
                <a:latin typeface="Courier (W1)" pitchFamily="49" charset="0"/>
              </a:rPr>
              <a:t>@ResponseBody:</a:t>
            </a:r>
            <a:r>
              <a:rPr lang="fi-FI" sz="1600" dirty="0">
                <a:highlight>
                  <a:srgbClr val="FFFF00"/>
                </a:highlight>
                <a:latin typeface="Courier (W1)" pitchFamily="49" charset="0"/>
              </a:rPr>
              <a:t> </a:t>
            </a:r>
            <a:r>
              <a:rPr lang="fi-FI" sz="1600" dirty="0"/>
              <a:t>Palaute </a:t>
            </a:r>
            <a:r>
              <a:rPr lang="fi-FI" sz="1600" dirty="0" err="1"/>
              <a:t>clientille</a:t>
            </a:r>
            <a:r>
              <a:rPr lang="fi-FI" sz="1600" dirty="0"/>
              <a:t> esitetään sellaisenaan eli esimerkissä ”Eka SB sovellukseni”.</a:t>
            </a:r>
          </a:p>
        </p:txBody>
      </p:sp>
    </p:spTree>
    <p:extLst>
      <p:ext uri="{BB962C8B-B14F-4D97-AF65-F5344CB8AC3E}">
        <p14:creationId xmlns:p14="http://schemas.microsoft.com/office/powerpoint/2010/main" val="98498951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12F9700-0A30-3EF4-2B90-ABF897504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02" y="865385"/>
            <a:ext cx="2518638" cy="497648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13</a:t>
            </a:fld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3888" y="335468"/>
            <a:ext cx="11718235" cy="431800"/>
          </a:xfrm>
        </p:spPr>
        <p:txBody>
          <a:bodyPr/>
          <a:lstStyle/>
          <a:p>
            <a:r>
              <a:rPr lang="fi-FI" sz="3200" dirty="0"/>
              <a:t>Ensimmäisen projektisi rakenne</a:t>
            </a:r>
            <a:endParaRPr lang="fi-FI" dirty="0"/>
          </a:p>
        </p:txBody>
      </p:sp>
      <p:sp>
        <p:nvSpPr>
          <p:cNvPr id="7" name="TextBox 6"/>
          <p:cNvSpPr txBox="1"/>
          <p:nvPr/>
        </p:nvSpPr>
        <p:spPr>
          <a:xfrm>
            <a:off x="5223686" y="835233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Projektisi nimi (</a:t>
            </a:r>
            <a:r>
              <a:rPr lang="fi-FI" dirty="0" err="1"/>
              <a:t>artifact</a:t>
            </a:r>
            <a:r>
              <a:rPr lang="fi-FI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59136" y="1209481"/>
            <a:ext cx="579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Paketin-nimi (</a:t>
            </a:r>
            <a:r>
              <a:rPr lang="fi-FI" dirty="0" err="1"/>
              <a:t>group</a:t>
            </a:r>
            <a:r>
              <a:rPr lang="fi-FI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38512" y="5173960"/>
            <a:ext cx="6024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Mavenin</a:t>
            </a:r>
            <a:r>
              <a:rPr lang="fi-FI" dirty="0"/>
              <a:t> konfigurointitiedosto. </a:t>
            </a:r>
          </a:p>
          <a:p>
            <a:r>
              <a:rPr lang="fi-FI" dirty="0"/>
              <a:t>Sisältää kirjastomoduulit, </a:t>
            </a:r>
            <a:r>
              <a:rPr lang="fi-FI" dirty="0" err="1"/>
              <a:t>dependency</a:t>
            </a:r>
            <a:r>
              <a:rPr lang="fi-FI" dirty="0"/>
              <a:t>.</a:t>
            </a:r>
          </a:p>
        </p:txBody>
      </p:sp>
      <p:cxnSp>
        <p:nvCxnSpPr>
          <p:cNvPr id="11" name="Straight Connector 10"/>
          <p:cNvCxnSpPr>
            <a:cxnSpLocks/>
            <a:stCxn id="8" idx="1"/>
          </p:cNvCxnSpPr>
          <p:nvPr/>
        </p:nvCxnSpPr>
        <p:spPr>
          <a:xfrm flipH="1">
            <a:off x="2461565" y="1394147"/>
            <a:ext cx="2797571" cy="2827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  <a:stCxn id="7" idx="1"/>
          </p:cNvCxnSpPr>
          <p:nvPr/>
        </p:nvCxnSpPr>
        <p:spPr>
          <a:xfrm flipH="1">
            <a:off x="1686187" y="1019899"/>
            <a:ext cx="3537499" cy="1673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  <a:stCxn id="9" idx="1"/>
          </p:cNvCxnSpPr>
          <p:nvPr/>
        </p:nvCxnSpPr>
        <p:spPr>
          <a:xfrm flipH="1">
            <a:off x="1686187" y="5497126"/>
            <a:ext cx="1852325" cy="2493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754829" y="1625564"/>
            <a:ext cx="6728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Spring</a:t>
            </a:r>
            <a:r>
              <a:rPr lang="fi-FI" dirty="0"/>
              <a:t> </a:t>
            </a:r>
            <a:r>
              <a:rPr lang="fi-FI" dirty="0" err="1"/>
              <a:t>Boot</a:t>
            </a:r>
            <a:r>
              <a:rPr lang="fi-FI" dirty="0"/>
              <a:t> projektin pääluokka, joka sisältää main-metodin. Main-metodin avulla käynnistetään sovellus. Pääluokan pitää olla ”juuressa”. Muut paketit luokkineen sen </a:t>
            </a:r>
            <a:r>
              <a:rPr lang="fi-FI" dirty="0">
                <a:solidFill>
                  <a:srgbClr val="FF0000"/>
                </a:solidFill>
              </a:rPr>
              <a:t>alapuolella</a:t>
            </a:r>
            <a:r>
              <a:rPr lang="fi-FI" dirty="0"/>
              <a:t>. Kiinnitä rakenteeseen huomiota, muuten sovellus ei toimi kunnolla.</a:t>
            </a:r>
          </a:p>
        </p:txBody>
      </p:sp>
      <p:cxnSp>
        <p:nvCxnSpPr>
          <p:cNvPr id="18" name="Straight Connector 17"/>
          <p:cNvCxnSpPr>
            <a:cxnSpLocks/>
            <a:stCxn id="17" idx="1"/>
          </p:cNvCxnSpPr>
          <p:nvPr/>
        </p:nvCxnSpPr>
        <p:spPr>
          <a:xfrm flipH="1" flipV="1">
            <a:off x="2592198" y="2000096"/>
            <a:ext cx="2162631" cy="2256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82702" y="4072975"/>
            <a:ext cx="6290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Resources kansion alla on </a:t>
            </a:r>
            <a:r>
              <a:rPr lang="fi-FI" dirty="0" err="1"/>
              <a:t>Templates</a:t>
            </a:r>
            <a:r>
              <a:rPr lang="fi-FI" dirty="0"/>
              <a:t>-hakemisto, jonne laitetaan </a:t>
            </a:r>
            <a:r>
              <a:rPr lang="fi-FI" dirty="0" err="1"/>
              <a:t>View</a:t>
            </a:r>
            <a:r>
              <a:rPr lang="fi-FI" dirty="0"/>
              <a:t>-tason tiedostot. Me käytämme käyttöliittymän rakentamisessa </a:t>
            </a:r>
            <a:r>
              <a:rPr lang="fi-FI" dirty="0" err="1"/>
              <a:t>Thymeleafia</a:t>
            </a:r>
            <a:r>
              <a:rPr lang="fi-FI" dirty="0"/>
              <a:t>. </a:t>
            </a:r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 flipH="1" flipV="1">
            <a:off x="2461565" y="2779947"/>
            <a:ext cx="1076947" cy="14195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A23EB5B-F226-F5BD-A247-BA6A89DDF62C}"/>
              </a:ext>
            </a:extLst>
          </p:cNvPr>
          <p:cNvSpPr txBox="1"/>
          <p:nvPr/>
        </p:nvSpPr>
        <p:spPr>
          <a:xfrm>
            <a:off x="3463852" y="2989981"/>
            <a:ext cx="6728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Tämän paketin alla sijaitsevat Controller–luokat, jotka vastaanottavat </a:t>
            </a:r>
            <a:r>
              <a:rPr lang="fi-FI" dirty="0" err="1"/>
              <a:t>clientin</a:t>
            </a:r>
            <a:r>
              <a:rPr lang="fi-FI" dirty="0"/>
              <a:t> </a:t>
            </a:r>
            <a:r>
              <a:rPr lang="fi-FI" dirty="0" err="1"/>
              <a:t>requestit</a:t>
            </a:r>
            <a:endParaRPr lang="fi-FI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17475F1-AF8F-5BB2-DFA8-FB542A570561}"/>
              </a:ext>
            </a:extLst>
          </p:cNvPr>
          <p:cNvCxnSpPr>
            <a:cxnSpLocks/>
          </p:cNvCxnSpPr>
          <p:nvPr/>
        </p:nvCxnSpPr>
        <p:spPr>
          <a:xfrm flipH="1" flipV="1">
            <a:off x="2773753" y="2276907"/>
            <a:ext cx="690099" cy="6976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1323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31A5C6-65CF-4016-80E6-CB2C3A377D6D}"/>
              </a:ext>
            </a:extLst>
          </p:cNvPr>
          <p:cNvSpPr/>
          <p:nvPr/>
        </p:nvSpPr>
        <p:spPr>
          <a:xfrm>
            <a:off x="3371179" y="1135063"/>
            <a:ext cx="1302421" cy="3254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14</a:t>
            </a:fld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3888" y="485666"/>
            <a:ext cx="11052175" cy="431800"/>
          </a:xfrm>
        </p:spPr>
        <p:txBody>
          <a:bodyPr/>
          <a:lstStyle/>
          <a:p>
            <a:r>
              <a:rPr lang="fi-FI" dirty="0"/>
              <a:t>Sovelluksen käynnistäminen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883152" y="1159045"/>
            <a:ext cx="4123924" cy="4340994"/>
          </a:xfrm>
        </p:spPr>
        <p:txBody>
          <a:bodyPr/>
          <a:lstStyle/>
          <a:p>
            <a:r>
              <a:rPr lang="fi-FI" sz="1800" dirty="0" err="1"/>
              <a:t>Spring</a:t>
            </a:r>
            <a:r>
              <a:rPr lang="fi-FI" sz="1800" dirty="0"/>
              <a:t> </a:t>
            </a:r>
            <a:r>
              <a:rPr lang="fi-FI" sz="1800" dirty="0" err="1"/>
              <a:t>Boot</a:t>
            </a:r>
            <a:r>
              <a:rPr lang="fi-FI" sz="1800" dirty="0"/>
              <a:t> sovelluksen käynnistäminen voi tapahtua esim. vasemmalla olevan kuvan mukaisessa näkymässä. </a:t>
            </a:r>
            <a:r>
              <a:rPr lang="fi-FI" sz="1800" dirty="0" err="1"/>
              <a:t>Ks</a:t>
            </a:r>
            <a:r>
              <a:rPr lang="fi-FI" sz="1800" dirty="0"/>
              <a:t> keltaisella väritetyt. </a:t>
            </a:r>
          </a:p>
          <a:p>
            <a:r>
              <a:rPr lang="fi-FI" sz="1800" dirty="0"/>
              <a:t>TAI </a:t>
            </a:r>
          </a:p>
          <a:p>
            <a:r>
              <a:rPr lang="fi-FI" sz="1800" dirty="0"/>
              <a:t>Sovelluksen voi käynnistää myös menemällä </a:t>
            </a:r>
            <a:r>
              <a:rPr lang="fi-FI" sz="1800" dirty="0">
                <a:latin typeface="Courier "/>
              </a:rPr>
              <a:t>Explorer </a:t>
            </a:r>
            <a:r>
              <a:rPr lang="fi-FI" sz="1800" dirty="0"/>
              <a:t>näkymässä projektin pääluokan päälle ja valitsemalla pop-</a:t>
            </a:r>
            <a:r>
              <a:rPr lang="fi-FI" sz="1800" dirty="0" err="1"/>
              <a:t>up</a:t>
            </a:r>
            <a:r>
              <a:rPr lang="fi-FI" sz="1800" dirty="0"/>
              <a:t> valikosta Run Java. </a:t>
            </a:r>
            <a:r>
              <a:rPr lang="fi-FI" sz="1800" dirty="0" err="1"/>
              <a:t>Ks</a:t>
            </a:r>
            <a:r>
              <a:rPr lang="fi-FI" sz="1800" dirty="0"/>
              <a:t> kuva oikealla.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03EE63-4CC5-4F88-AA99-F3B34E40E9D4}"/>
              </a:ext>
            </a:extLst>
          </p:cNvPr>
          <p:cNvSpPr/>
          <p:nvPr/>
        </p:nvSpPr>
        <p:spPr>
          <a:xfrm>
            <a:off x="7711440" y="1135063"/>
            <a:ext cx="3724324" cy="387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34A161-9FBE-EA1D-7879-E59AE2E75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12" y="1149704"/>
            <a:ext cx="2231876" cy="45585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48AB91-4233-8C98-30C1-C35AAAC8E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076" y="1071351"/>
            <a:ext cx="4428688" cy="44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0380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15</a:t>
            </a:fld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i-FI" dirty="0"/>
              <a:t>Sovelluksen ajaminen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49676" y="1318661"/>
            <a:ext cx="11200598" cy="431800"/>
          </a:xfrm>
        </p:spPr>
        <p:txBody>
          <a:bodyPr/>
          <a:lstStyle/>
          <a:p>
            <a:r>
              <a:rPr lang="fi-FI" sz="1800" dirty="0"/>
              <a:t>Terminal näkymästä näet, milloin </a:t>
            </a:r>
            <a:r>
              <a:rPr lang="fi-FI" sz="1800" dirty="0" err="1"/>
              <a:t>Tomcat</a:t>
            </a:r>
            <a:r>
              <a:rPr lang="fi-FI" sz="1800" dirty="0"/>
              <a:t> ja sovelluksesi ovat käynnistyneet.</a:t>
            </a:r>
          </a:p>
          <a:p>
            <a:endParaRPr lang="fi-FI" sz="1800" dirty="0"/>
          </a:p>
          <a:p>
            <a:endParaRPr lang="fi-FI" sz="1800" dirty="0"/>
          </a:p>
          <a:p>
            <a:endParaRPr lang="fi-FI" sz="1800" dirty="0">
              <a:latin typeface="Courier (W1)" pitchFamily="49" charset="0"/>
            </a:endParaRPr>
          </a:p>
          <a:p>
            <a:pPr marL="457200" indent="-457200">
              <a:buAutoNum type="arabicPeriod"/>
            </a:pPr>
            <a:endParaRPr lang="fi-FI" sz="1800" dirty="0"/>
          </a:p>
          <a:p>
            <a:endParaRPr lang="fi-FI" sz="1800" dirty="0"/>
          </a:p>
          <a:p>
            <a:endParaRPr lang="fi-FI" sz="1800" dirty="0"/>
          </a:p>
          <a:p>
            <a:endParaRPr lang="fi-FI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C45F15-0ADC-48BE-B31D-07D989B8DC12}"/>
              </a:ext>
            </a:extLst>
          </p:cNvPr>
          <p:cNvSpPr txBox="1"/>
          <p:nvPr/>
        </p:nvSpPr>
        <p:spPr>
          <a:xfrm>
            <a:off x="623888" y="4285737"/>
            <a:ext cx="48309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Kirjoittamalla selaimen osoitekenttään (</a:t>
            </a:r>
            <a:r>
              <a:rPr lang="fi-FI" dirty="0">
                <a:hlinkClick r:id="rId2"/>
              </a:rPr>
              <a:t>url:iin</a:t>
            </a:r>
            <a:r>
              <a:rPr lang="fi-FI" dirty="0"/>
              <a:t>) </a:t>
            </a:r>
            <a:r>
              <a:rPr lang="fi-FI" dirty="0">
                <a:hlinkClick r:id="rId3"/>
              </a:rPr>
              <a:t>http://localhost:8080/main </a:t>
            </a:r>
            <a:r>
              <a:rPr lang="fi-FI" dirty="0"/>
              <a:t>lähetät </a:t>
            </a:r>
            <a:r>
              <a:rPr lang="fi-FI" dirty="0" err="1"/>
              <a:t>requestin</a:t>
            </a:r>
            <a:r>
              <a:rPr lang="fi-FI" dirty="0"/>
              <a:t>/kutsun sovelluksellesi ja näet </a:t>
            </a:r>
            <a:r>
              <a:rPr lang="fi-FI" dirty="0" err="1"/>
              <a:t>responsen</a:t>
            </a:r>
            <a:r>
              <a:rPr lang="fi-FI" dirty="0"/>
              <a:t> ruudulla </a:t>
            </a:r>
          </a:p>
          <a:p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40B281-D351-93DA-0123-A4A708AB2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76" y="1626236"/>
            <a:ext cx="8003447" cy="2462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04C272-35E2-2D51-37BA-45ADA83FF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436" y="4088835"/>
            <a:ext cx="3195395" cy="179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5639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16</a:t>
            </a:fld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15938" y="518280"/>
            <a:ext cx="11052175" cy="431800"/>
          </a:xfrm>
        </p:spPr>
        <p:txBody>
          <a:bodyPr/>
          <a:lstStyle/>
          <a:p>
            <a:r>
              <a:rPr lang="fi-FI" dirty="0"/>
              <a:t>Lisää toiminnallisuutta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5079" y="1445098"/>
            <a:ext cx="5655098" cy="1391271"/>
          </a:xfrm>
        </p:spPr>
        <p:txBody>
          <a:bodyPr/>
          <a:lstStyle/>
          <a:p>
            <a:r>
              <a:rPr lang="fi-FI" sz="1800" dirty="0"/>
              <a:t>Lisätään </a:t>
            </a:r>
            <a:r>
              <a:rPr lang="fi-FI" sz="1800" b="1" dirty="0" err="1">
                <a:latin typeface="Courier "/>
                <a:ea typeface="+mn-ea"/>
                <a:cs typeface="+mn-cs"/>
              </a:rPr>
              <a:t>MyController</a:t>
            </a:r>
            <a:r>
              <a:rPr lang="fi-FI" sz="1800" dirty="0"/>
              <a:t> luokkaan toiminnallisuus, jonka tuloksena nettisivulle tulostuu ”Hei &lt;nimi&gt;!” </a:t>
            </a:r>
          </a:p>
          <a:p>
            <a:r>
              <a:rPr lang="fi-FI" sz="1800" dirty="0"/>
              <a:t>&lt;nimi&gt; paikalle tulee nimi, jonka annat </a:t>
            </a:r>
            <a:r>
              <a:rPr lang="fi-FI" sz="1800" dirty="0">
                <a:hlinkClick r:id="rId2"/>
              </a:rPr>
              <a:t>url:ssa</a:t>
            </a:r>
            <a:r>
              <a:rPr lang="fi-FI" sz="1800" dirty="0"/>
              <a:t> parametrinä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800" dirty="0"/>
          </a:p>
          <a:p>
            <a:endParaRPr lang="fi-FI" sz="2000" dirty="0"/>
          </a:p>
          <a:p>
            <a:endParaRPr lang="fi-FI" sz="2000" dirty="0"/>
          </a:p>
          <a:p>
            <a:endParaRPr lang="fi-FI" sz="2000" dirty="0"/>
          </a:p>
          <a:p>
            <a:endParaRPr lang="fi-FI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503680" y="4474980"/>
            <a:ext cx="10048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b="1" dirty="0">
                <a:latin typeface="Courier "/>
              </a:rPr>
              <a:t>@RequestParam</a:t>
            </a:r>
            <a:r>
              <a:rPr lang="fi-FI" dirty="0"/>
              <a:t> </a:t>
            </a:r>
            <a:r>
              <a:rPr lang="fi-FI" dirty="0" err="1"/>
              <a:t>annotaation</a:t>
            </a:r>
            <a:r>
              <a:rPr lang="fi-FI" dirty="0"/>
              <a:t> avulla sidomme </a:t>
            </a:r>
            <a:r>
              <a:rPr lang="fi-FI" dirty="0" err="1"/>
              <a:t>urlin</a:t>
            </a:r>
            <a:r>
              <a:rPr lang="fi-FI" dirty="0"/>
              <a:t> mukana tulevan </a:t>
            </a:r>
            <a:r>
              <a:rPr lang="fi-FI" dirty="0" err="1"/>
              <a:t>parametrimuutujan</a:t>
            </a:r>
            <a:r>
              <a:rPr lang="fi-FI" dirty="0"/>
              <a:t> </a:t>
            </a:r>
            <a:r>
              <a:rPr lang="fi-FI" b="1" dirty="0">
                <a:latin typeface="Courier "/>
              </a:rPr>
              <a:t>nimesi</a:t>
            </a:r>
            <a:r>
              <a:rPr lang="fi-FI" dirty="0"/>
              <a:t> arvon (esimerkissä Minna) Java puolella muuttujaan </a:t>
            </a:r>
            <a:r>
              <a:rPr lang="fi-FI" b="1" dirty="0">
                <a:latin typeface="Courier "/>
              </a:rPr>
              <a:t>etunimi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EF3831-2A32-F8B9-C4EA-472957E9B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27" y="994977"/>
            <a:ext cx="5388986" cy="15359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C38A9C-BB39-898B-B6BE-23946F0E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680" y="2999082"/>
            <a:ext cx="83058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9086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17</a:t>
            </a:fld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i-FI" dirty="0"/>
              <a:t>Lisää toiminnallisuutta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3888" y="1419176"/>
            <a:ext cx="11052175" cy="3635375"/>
          </a:xfrm>
        </p:spPr>
        <p:txBody>
          <a:bodyPr/>
          <a:lstStyle/>
          <a:p>
            <a:r>
              <a:rPr lang="fi-FI" sz="1800" dirty="0"/>
              <a:t>Muokataan toiminnallisuus siten, että jos nimeä </a:t>
            </a:r>
          </a:p>
          <a:p>
            <a:r>
              <a:rPr lang="fi-FI" sz="1800" dirty="0"/>
              <a:t>ei anneta, niin tulostetaan jokin oletusarvo.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800" dirty="0"/>
          </a:p>
          <a:p>
            <a:endParaRPr lang="fi-FI" sz="2000" dirty="0"/>
          </a:p>
          <a:p>
            <a:r>
              <a:rPr lang="fi-FI" sz="2000" dirty="0" err="1">
                <a:latin typeface="Courier "/>
              </a:rPr>
              <a:t>MyControllerissa</a:t>
            </a:r>
            <a:r>
              <a:rPr lang="fi-FI" sz="2000" dirty="0"/>
              <a:t> on tätä vastaava koodi</a:t>
            </a:r>
          </a:p>
          <a:p>
            <a:endParaRPr lang="fi-FI" sz="2000" dirty="0"/>
          </a:p>
          <a:p>
            <a:endParaRPr lang="fi-FI" sz="2000" dirty="0"/>
          </a:p>
          <a:p>
            <a:endParaRPr lang="fi-FI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08000" y="4628882"/>
            <a:ext cx="11168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b="1" dirty="0">
                <a:latin typeface="Courier "/>
              </a:rPr>
              <a:t>@RequestParam</a:t>
            </a:r>
            <a:r>
              <a:rPr lang="fi-FI" dirty="0"/>
              <a:t>:lle voidaan antaa attribuutteja. Esim. </a:t>
            </a:r>
            <a:r>
              <a:rPr lang="fi-FI" b="1" dirty="0" err="1">
                <a:latin typeface="Courier "/>
              </a:rPr>
              <a:t>required</a:t>
            </a:r>
            <a:r>
              <a:rPr lang="fi-FI" dirty="0">
                <a:latin typeface="Courier "/>
              </a:rPr>
              <a:t>-</a:t>
            </a:r>
            <a:r>
              <a:rPr lang="fi-FI" dirty="0"/>
              <a:t>attribuutilla kerrotaan, ettei </a:t>
            </a:r>
            <a:r>
              <a:rPr lang="fi-FI" b="1" dirty="0">
                <a:latin typeface="Courier "/>
              </a:rPr>
              <a:t>nimi</a:t>
            </a:r>
            <a:r>
              <a:rPr lang="fi-FI" dirty="0"/>
              <a:t>-parametri ei ole pakollinen, </a:t>
            </a:r>
            <a:r>
              <a:rPr lang="fi-FI" b="1" dirty="0" err="1">
                <a:latin typeface="Courier "/>
              </a:rPr>
              <a:t>defaultValue</a:t>
            </a:r>
            <a:r>
              <a:rPr lang="fi-FI" dirty="0"/>
              <a:t> kertoo oletusarvon. 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 flipH="1" flipV="1">
            <a:off x="6882063" y="4131221"/>
            <a:ext cx="1" cy="42487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4817BD8-3B33-606D-96A4-D511AC0B7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029" y="1127111"/>
            <a:ext cx="4979050" cy="17504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17B5BA-6CC5-E7E5-4345-B1C306403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43" y="3394452"/>
            <a:ext cx="10575636" cy="113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5214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18</a:t>
            </a:fld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i-FI" dirty="0"/>
              <a:t>Lisää toiminnallisuutta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3888" y="1419176"/>
            <a:ext cx="11052175" cy="3635375"/>
          </a:xfrm>
        </p:spPr>
        <p:txBody>
          <a:bodyPr/>
          <a:lstStyle/>
          <a:p>
            <a:r>
              <a:rPr lang="fi-FI" sz="1800" dirty="0"/>
              <a:t>Muokataan toiminnallisuutta siten, että nimen lisäksi annetaan myös ikä</a:t>
            </a:r>
          </a:p>
          <a:p>
            <a:endParaRPr lang="fi-FI" sz="1800" dirty="0"/>
          </a:p>
          <a:p>
            <a:endParaRPr lang="fi-FI" sz="2000" dirty="0"/>
          </a:p>
          <a:p>
            <a:endParaRPr lang="fi-FI" sz="2000" dirty="0"/>
          </a:p>
          <a:p>
            <a:endParaRPr lang="fi-FI" sz="2000" dirty="0"/>
          </a:p>
          <a:p>
            <a:r>
              <a:rPr lang="fi-FI" sz="2000" dirty="0" err="1">
                <a:latin typeface="Courier "/>
              </a:rPr>
              <a:t>MyControllerissa</a:t>
            </a:r>
            <a:r>
              <a:rPr lang="fi-FI" sz="2000" dirty="0"/>
              <a:t> on tätä vastaava koodi</a:t>
            </a:r>
          </a:p>
          <a:p>
            <a:endParaRPr lang="fi-FI" sz="2000" dirty="0"/>
          </a:p>
          <a:p>
            <a:endParaRPr lang="fi-FI" sz="2000" dirty="0"/>
          </a:p>
          <a:p>
            <a:endParaRPr lang="fi-FI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79CBCA-02E9-D375-E475-18AB72CA3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1904121"/>
            <a:ext cx="4761777" cy="11319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842C40-0A49-5E30-E5D2-53D212BF0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4290866"/>
            <a:ext cx="11052176" cy="14155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68AC73-EE56-69D8-5E34-DB8BBA75E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599" y="1904121"/>
            <a:ext cx="3638694" cy="101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1613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2</a:t>
            </a:fld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i-FI" dirty="0" err="1"/>
              <a:t>Spring</a:t>
            </a:r>
            <a:r>
              <a:rPr lang="fi-FI" dirty="0"/>
              <a:t> </a:t>
            </a:r>
            <a:r>
              <a:rPr lang="fi-FI" dirty="0" err="1"/>
              <a:t>boot</a:t>
            </a:r>
            <a:r>
              <a:rPr lang="fi-FI" dirty="0"/>
              <a:t> projektin luominen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4A1C82-7EA5-4354-A8CC-44BC3BAC50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888" y="1310326"/>
            <a:ext cx="11052175" cy="4206237"/>
          </a:xfrm>
        </p:spPr>
        <p:txBody>
          <a:bodyPr/>
          <a:lstStyle/>
          <a:p>
            <a:r>
              <a:rPr lang="fi-FI" b="1" dirty="0"/>
              <a:t>Tässä</a:t>
            </a:r>
            <a:r>
              <a:rPr lang="fi-FI" dirty="0"/>
              <a:t> </a:t>
            </a:r>
            <a:r>
              <a:rPr lang="fi-FI" b="1" dirty="0"/>
              <a:t>lyhyesti</a:t>
            </a:r>
            <a:r>
              <a:rPr lang="fi-FI" dirty="0"/>
              <a:t> ohjeet</a:t>
            </a:r>
            <a:r>
              <a:rPr lang="fi-FI" b="1" dirty="0"/>
              <a:t>, seuraavalla sivulla tarkemmat ohjeet </a:t>
            </a:r>
            <a:r>
              <a:rPr lang="fi-FI" dirty="0"/>
              <a:t>näyttökuvien kera. </a:t>
            </a:r>
          </a:p>
          <a:p>
            <a:pPr marL="342900" indent="-342900">
              <a:buAutoNum type="arabicPeriod"/>
            </a:pPr>
            <a:r>
              <a:rPr lang="fi-FI" dirty="0" err="1"/>
              <a:t>Spring</a:t>
            </a:r>
            <a:r>
              <a:rPr lang="fi-FI" dirty="0"/>
              <a:t> </a:t>
            </a:r>
            <a:r>
              <a:rPr lang="fi-FI" dirty="0" err="1"/>
              <a:t>boot</a:t>
            </a:r>
            <a:r>
              <a:rPr lang="fi-FI" dirty="0"/>
              <a:t> projekti luodaan suoraan Visual S</a:t>
            </a:r>
            <a:r>
              <a:rPr lang="fi-FI" dirty="0">
                <a:hlinkClick r:id="rId2"/>
              </a:rPr>
              <a:t>t</a:t>
            </a:r>
            <a:r>
              <a:rPr lang="fi-FI" dirty="0"/>
              <a:t>udio </a:t>
            </a:r>
            <a:r>
              <a:rPr lang="fi-FI" dirty="0" err="1"/>
              <a:t>Codessa</a:t>
            </a:r>
            <a:r>
              <a:rPr lang="fi-FI" dirty="0"/>
              <a:t>. Sinulla pitää olla kaksi laajennosta (</a:t>
            </a:r>
            <a:r>
              <a:rPr lang="fi-FI" dirty="0" err="1"/>
              <a:t>extensions</a:t>
            </a:r>
            <a:r>
              <a:rPr lang="fi-FI" dirty="0"/>
              <a:t>) asennettuna: </a:t>
            </a:r>
            <a:r>
              <a:rPr lang="en-US" dirty="0"/>
              <a:t>Spring Boot Extension Pack </a:t>
            </a:r>
            <a:r>
              <a:rPr lang="en-US" dirty="0" err="1"/>
              <a:t>sekä</a:t>
            </a:r>
            <a:r>
              <a:rPr lang="en-US" dirty="0"/>
              <a:t> Extension Pack for Java. </a:t>
            </a:r>
            <a:endParaRPr lang="fi-FI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fi-FI" dirty="0"/>
              <a:t>Projektin tietojen syöttäminen: </a:t>
            </a:r>
          </a:p>
          <a:p>
            <a:pPr marL="1143000" lvl="1" indent="-457200">
              <a:buFont typeface="+mj-lt"/>
              <a:buAutoNum type="alphaLcParenR"/>
            </a:pPr>
            <a:r>
              <a:rPr lang="fi-FI" sz="1400" dirty="0"/>
              <a:t>Mene kansioon, jonne haluat projektin luoda</a:t>
            </a:r>
          </a:p>
          <a:p>
            <a:pPr marL="1143000" lvl="1" indent="-457200">
              <a:buFont typeface="+mj-lt"/>
              <a:buAutoNum type="alphaLcParenR"/>
            </a:pPr>
            <a:r>
              <a:rPr lang="fi-FI" sz="1400" dirty="0"/>
              <a:t>ctrl + </a:t>
            </a:r>
            <a:r>
              <a:rPr lang="fi-FI" sz="1400" dirty="0" err="1"/>
              <a:t>shift</a:t>
            </a:r>
            <a:r>
              <a:rPr lang="fi-FI" sz="1400" dirty="0"/>
              <a:t> + p näppäinyhdistelmällä saat </a:t>
            </a:r>
            <a:r>
              <a:rPr lang="fi-FI" sz="1400" dirty="0" err="1"/>
              <a:t>vs</a:t>
            </a:r>
            <a:r>
              <a:rPr lang="fi-FI" sz="1400" dirty="0"/>
              <a:t> </a:t>
            </a:r>
            <a:r>
              <a:rPr lang="fi-FI" sz="1400" dirty="0" err="1"/>
              <a:t>code</a:t>
            </a:r>
            <a:r>
              <a:rPr lang="fi-FI" sz="1400" dirty="0"/>
              <a:t> ruudun yläreunaan </a:t>
            </a:r>
            <a:r>
              <a:rPr lang="fi-FI" sz="1400" dirty="0" err="1"/>
              <a:t>command</a:t>
            </a:r>
            <a:r>
              <a:rPr lang="fi-FI" sz="1400" dirty="0"/>
              <a:t> valikon -&gt; kirjoita sinne ”</a:t>
            </a:r>
            <a:r>
              <a:rPr lang="fi-FI" sz="1400" dirty="0" err="1"/>
              <a:t>Spring</a:t>
            </a:r>
            <a:r>
              <a:rPr lang="fi-FI" sz="1400" dirty="0"/>
              <a:t> </a:t>
            </a:r>
            <a:r>
              <a:rPr lang="fi-FI" sz="1400" dirty="0" err="1"/>
              <a:t>initialzer</a:t>
            </a:r>
            <a:r>
              <a:rPr lang="fi-FI" sz="1400" dirty="0"/>
              <a:t>: </a:t>
            </a:r>
            <a:r>
              <a:rPr lang="fi-FI" sz="1400" dirty="0" err="1"/>
              <a:t>Create</a:t>
            </a:r>
            <a:r>
              <a:rPr lang="fi-FI" sz="1400" dirty="0"/>
              <a:t> a </a:t>
            </a:r>
            <a:r>
              <a:rPr lang="fi-FI" sz="1400" dirty="0" err="1"/>
              <a:t>Maven</a:t>
            </a:r>
            <a:r>
              <a:rPr lang="fi-FI" sz="1400" dirty="0"/>
              <a:t> </a:t>
            </a:r>
            <a:r>
              <a:rPr lang="fi-FI" sz="1400" dirty="0" err="1"/>
              <a:t>project</a:t>
            </a:r>
            <a:r>
              <a:rPr lang="fi-FI" sz="1400" dirty="0"/>
              <a:t>”</a:t>
            </a:r>
          </a:p>
          <a:p>
            <a:pPr marL="1143000" lvl="1" indent="-457200">
              <a:buFont typeface="+mj-lt"/>
              <a:buAutoNum type="alphaLcParenR"/>
            </a:pPr>
            <a:r>
              <a:rPr lang="fi-FI" sz="1400" dirty="0"/>
              <a:t>Valitse SB versio on 3.4.1</a:t>
            </a:r>
          </a:p>
          <a:p>
            <a:pPr marL="1143000" lvl="1" indent="-457200">
              <a:buFont typeface="+mj-lt"/>
              <a:buAutoNum type="alphaLcParenR"/>
            </a:pPr>
            <a:r>
              <a:rPr lang="fi-FI" sz="1400" dirty="0"/>
              <a:t>Valitse tämän jälkeen kieleksi Java</a:t>
            </a:r>
          </a:p>
          <a:p>
            <a:pPr marL="1143000" lvl="1" indent="-457200">
              <a:buFont typeface="+mj-lt"/>
              <a:buAutoNum type="alphaLcParenR"/>
            </a:pPr>
            <a:r>
              <a:rPr lang="fi-FI" sz="1400" dirty="0"/>
              <a:t>Anna projektillesi </a:t>
            </a:r>
            <a:r>
              <a:rPr lang="fi-FI" sz="1400" dirty="0" err="1"/>
              <a:t>group</a:t>
            </a:r>
            <a:r>
              <a:rPr lang="fi-FI" sz="1400" dirty="0"/>
              <a:t> id (paketti, </a:t>
            </a:r>
            <a:r>
              <a:rPr lang="fi-FI" sz="1400" dirty="0" err="1"/>
              <a:t>package</a:t>
            </a:r>
            <a:r>
              <a:rPr lang="fi-FI" sz="1400" dirty="0"/>
              <a:t>), esim. kevat25</a:t>
            </a:r>
          </a:p>
          <a:p>
            <a:pPr marL="1143000" lvl="1" indent="-457200">
              <a:buFont typeface="+mj-lt"/>
              <a:buAutoNum type="alphaLcParenR"/>
            </a:pPr>
            <a:r>
              <a:rPr lang="fi-FI" sz="1400" dirty="0"/>
              <a:t>Anna </a:t>
            </a:r>
            <a:r>
              <a:rPr lang="fi-FI" sz="1400" dirty="0" err="1"/>
              <a:t>artifact</a:t>
            </a:r>
            <a:r>
              <a:rPr lang="fi-FI" sz="1400" dirty="0"/>
              <a:t> (projektin nimi), esim. </a:t>
            </a:r>
            <a:r>
              <a:rPr lang="fi-FI" sz="1400" dirty="0" err="1"/>
              <a:t>backend</a:t>
            </a:r>
            <a:endParaRPr lang="fi-FI" sz="1400" dirty="0"/>
          </a:p>
          <a:p>
            <a:pPr marL="1143000" lvl="1" indent="-457200">
              <a:buFont typeface="+mj-lt"/>
              <a:buAutoNum type="alphaLcParenR"/>
            </a:pPr>
            <a:r>
              <a:rPr lang="fi-FI" sz="1400" dirty="0"/>
              <a:t>Valitse paketointityypiksi JAR</a:t>
            </a:r>
          </a:p>
          <a:p>
            <a:pPr marL="1143000" lvl="1" indent="-457200">
              <a:buFont typeface="+mj-lt"/>
              <a:buAutoNum type="alphaLcParenR"/>
            </a:pPr>
            <a:r>
              <a:rPr lang="fi-FI" sz="1400" dirty="0"/>
              <a:t>Javan versio on 17</a:t>
            </a:r>
          </a:p>
          <a:p>
            <a:pPr marL="1143000" lvl="1" indent="-457200">
              <a:buFont typeface="+mj-lt"/>
              <a:buAutoNum type="alphaLcParenR"/>
            </a:pPr>
            <a:r>
              <a:rPr lang="fi-FI" sz="1400" dirty="0"/>
              <a:t>Valitse </a:t>
            </a:r>
            <a:r>
              <a:rPr lang="fi-FI" sz="1400" dirty="0" err="1"/>
              <a:t>dependecyt</a:t>
            </a:r>
            <a:r>
              <a:rPr lang="fi-FI" sz="1400" dirty="0"/>
              <a:t> (riippuvuudet, kirjastopaketit) ja hyväksy ne </a:t>
            </a:r>
            <a:r>
              <a:rPr lang="fi-FI" sz="1400" dirty="0" err="1"/>
              <a:t>enterillä</a:t>
            </a:r>
            <a:endParaRPr lang="fi-FI" sz="1400" dirty="0"/>
          </a:p>
          <a:p>
            <a:pPr marL="1143000" lvl="1" indent="-457200">
              <a:buFont typeface="+mj-lt"/>
              <a:buAutoNum type="alphaLcParenR"/>
            </a:pPr>
            <a:r>
              <a:rPr lang="fi-FI" sz="1400" dirty="0"/>
              <a:t>Hyväksy projektin generointi kansioon, jonka valitsit a-kohdassa</a:t>
            </a:r>
          </a:p>
          <a:p>
            <a:pPr marL="342900" indent="-342900">
              <a:buAutoNum type="arabicPeriod"/>
            </a:pPr>
            <a:endParaRPr lang="fi-FI" sz="1000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fi-FI" dirty="0"/>
              <a:t>Koodin lisääminen projektiin ja sovelluksen käynnistäminen</a:t>
            </a:r>
          </a:p>
          <a:p>
            <a:pPr marL="1143000" lvl="1" indent="-457200">
              <a:buFont typeface="+mj-lt"/>
              <a:buAutoNum type="alphaLcParenR"/>
            </a:pPr>
            <a:endParaRPr lang="fi-FI" sz="1400" dirty="0"/>
          </a:p>
          <a:p>
            <a:endParaRPr lang="fi-FI" sz="400" dirty="0"/>
          </a:p>
          <a:p>
            <a:pPr marL="1143000" lvl="1" indent="-457200">
              <a:buFont typeface="+mj-lt"/>
              <a:buAutoNum type="alphaLcParenR"/>
            </a:pPr>
            <a:endParaRPr lang="fi-FI" sz="1400" dirty="0"/>
          </a:p>
          <a:p>
            <a:pPr lvl="1" indent="0">
              <a:buNone/>
            </a:pPr>
            <a:endParaRPr lang="fi-FI" sz="1400" dirty="0"/>
          </a:p>
          <a:p>
            <a:pPr marL="342900" indent="-342900">
              <a:buAutoNum type="arabicPeriod"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85688926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3</a:t>
            </a:fld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i-FI" sz="3600" b="1" dirty="0"/>
              <a:t>1 Käynnistä Visual Studio </a:t>
            </a:r>
            <a:r>
              <a:rPr lang="fi-FI" sz="3600" b="1" dirty="0" err="1"/>
              <a:t>Code</a:t>
            </a:r>
            <a:r>
              <a:rPr lang="fi-FI" sz="3600" b="1" dirty="0"/>
              <a:t> ja asenna tarvittavat laajennokset</a:t>
            </a:r>
            <a:endParaRPr lang="fi-FI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5756" y="1833108"/>
            <a:ext cx="11288437" cy="3635375"/>
          </a:xfrm>
        </p:spPr>
        <p:txBody>
          <a:bodyPr/>
          <a:lstStyle/>
          <a:p>
            <a:r>
              <a:rPr lang="fi-FI" sz="2400" dirty="0"/>
              <a:t>Valitse kuvien mukaiset laajennokset (</a:t>
            </a:r>
            <a:r>
              <a:rPr lang="fi-FI" sz="2400" dirty="0" err="1"/>
              <a:t>extensios</a:t>
            </a:r>
            <a:r>
              <a:rPr lang="fi-FI" sz="2400" dirty="0"/>
              <a:t>) </a:t>
            </a:r>
            <a:r>
              <a:rPr lang="fi-FI" sz="2400" dirty="0" err="1"/>
              <a:t>Spring</a:t>
            </a:r>
            <a:r>
              <a:rPr lang="fi-FI" sz="2400" dirty="0"/>
              <a:t> </a:t>
            </a:r>
            <a:r>
              <a:rPr lang="fi-FI" sz="2400" dirty="0" err="1"/>
              <a:t>Boot</a:t>
            </a:r>
            <a:r>
              <a:rPr lang="fi-FI" sz="2400" dirty="0"/>
              <a:t> projektia varten </a:t>
            </a:r>
          </a:p>
          <a:p>
            <a:endParaRPr lang="fi-FI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0D7318-BE0C-325B-6CA4-62A75B136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45" y="3009418"/>
            <a:ext cx="5320030" cy="12166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3F126D-A0DB-31EE-8394-585D3BFA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306" y="2789506"/>
            <a:ext cx="3264535" cy="226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5807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4</a:t>
            </a:fld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i-FI" sz="3600" b="1" dirty="0"/>
              <a:t>2 Syötä projektin tiedot</a:t>
            </a:r>
            <a:endParaRPr lang="fi-FI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4A1C82-7EA5-4354-A8CC-44BC3BAC50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888" y="1310326"/>
            <a:ext cx="11052175" cy="4206237"/>
          </a:xfrm>
        </p:spPr>
        <p:txBody>
          <a:bodyPr/>
          <a:lstStyle/>
          <a:p>
            <a:r>
              <a:rPr lang="fi-FI" dirty="0"/>
              <a:t>Projektin tietojen syöttäminen: </a:t>
            </a:r>
          </a:p>
          <a:p>
            <a:pPr marL="1143000" lvl="1" indent="-457200">
              <a:buFont typeface="+mj-lt"/>
              <a:buAutoNum type="alphaLcParenR"/>
            </a:pPr>
            <a:r>
              <a:rPr lang="fi-FI" sz="1400" dirty="0"/>
              <a:t>Mene kansioon, jonne haluat projektin luoda (VS </a:t>
            </a:r>
            <a:r>
              <a:rPr lang="fi-FI" sz="1400" dirty="0" err="1"/>
              <a:t>Code</a:t>
            </a:r>
            <a:r>
              <a:rPr lang="fi-FI" sz="1400" dirty="0"/>
              <a:t>: open </a:t>
            </a:r>
            <a:r>
              <a:rPr lang="fi-FI" sz="1400" dirty="0" err="1"/>
              <a:t>folder</a:t>
            </a:r>
            <a:r>
              <a:rPr lang="fi-FI" sz="1400" dirty="0"/>
              <a:t>)</a:t>
            </a:r>
          </a:p>
          <a:p>
            <a:pPr marL="1143000" lvl="1" indent="-457200">
              <a:buFont typeface="+mj-lt"/>
              <a:buAutoNum type="alphaLcParenR"/>
            </a:pPr>
            <a:r>
              <a:rPr lang="fi-FI" sz="1400" dirty="0"/>
              <a:t>ctrl + </a:t>
            </a:r>
            <a:r>
              <a:rPr lang="fi-FI" sz="1400" dirty="0" err="1"/>
              <a:t>shift</a:t>
            </a:r>
            <a:r>
              <a:rPr lang="fi-FI" sz="1400" dirty="0"/>
              <a:t> + p näppäinyhdistelmällä saat </a:t>
            </a:r>
            <a:r>
              <a:rPr lang="fi-FI" sz="1400" dirty="0" err="1"/>
              <a:t>vs</a:t>
            </a:r>
            <a:r>
              <a:rPr lang="fi-FI" sz="1400" dirty="0"/>
              <a:t> </a:t>
            </a:r>
            <a:r>
              <a:rPr lang="fi-FI" sz="1400" dirty="0" err="1"/>
              <a:t>code</a:t>
            </a:r>
            <a:r>
              <a:rPr lang="fi-FI" sz="1400" dirty="0"/>
              <a:t> ruudun yläreunaan </a:t>
            </a:r>
            <a:r>
              <a:rPr lang="fi-FI" sz="1400" dirty="0" err="1"/>
              <a:t>command</a:t>
            </a:r>
            <a:r>
              <a:rPr lang="fi-FI" sz="1400" dirty="0"/>
              <a:t> valikon -&gt; kirjoita sinne ”</a:t>
            </a:r>
            <a:r>
              <a:rPr lang="fi-FI" sz="1400" dirty="0" err="1"/>
              <a:t>Spring</a:t>
            </a:r>
            <a:r>
              <a:rPr lang="fi-FI" sz="1400" dirty="0"/>
              <a:t> </a:t>
            </a:r>
            <a:r>
              <a:rPr lang="fi-FI" sz="1400" dirty="0" err="1"/>
              <a:t>initialzer</a:t>
            </a:r>
            <a:r>
              <a:rPr lang="fi-FI" sz="1400" dirty="0"/>
              <a:t>: </a:t>
            </a:r>
            <a:r>
              <a:rPr lang="fi-FI" sz="1400" dirty="0" err="1"/>
              <a:t>Create</a:t>
            </a:r>
            <a:r>
              <a:rPr lang="fi-FI" sz="1400" dirty="0"/>
              <a:t> a </a:t>
            </a:r>
            <a:r>
              <a:rPr lang="fi-FI" sz="1400" dirty="0" err="1"/>
              <a:t>Maven</a:t>
            </a:r>
            <a:r>
              <a:rPr lang="fi-FI" sz="1400" dirty="0"/>
              <a:t> </a:t>
            </a:r>
            <a:r>
              <a:rPr lang="fi-FI" sz="1400" dirty="0" err="1"/>
              <a:t>project</a:t>
            </a:r>
            <a:r>
              <a:rPr lang="fi-FI" sz="1400" dirty="0"/>
              <a:t>”</a:t>
            </a:r>
          </a:p>
          <a:p>
            <a:pPr marL="1143000" lvl="1" indent="-457200">
              <a:buFont typeface="+mj-lt"/>
              <a:buAutoNum type="alphaLcParenR"/>
            </a:pPr>
            <a:r>
              <a:rPr lang="fi-FI" sz="1400" dirty="0"/>
              <a:t>Valitse opettajan ohjeistama </a:t>
            </a:r>
            <a:r>
              <a:rPr lang="fi-FI" sz="1400" dirty="0" err="1"/>
              <a:t>Spring</a:t>
            </a:r>
            <a:r>
              <a:rPr lang="fi-FI" sz="1400" dirty="0"/>
              <a:t> </a:t>
            </a:r>
            <a:r>
              <a:rPr lang="fi-FI" sz="1400" dirty="0" err="1"/>
              <a:t>boot</a:t>
            </a:r>
            <a:r>
              <a:rPr lang="fi-FI" sz="1400" dirty="0"/>
              <a:t> versio (esim. keväällä 2025 se on 3.4.1)</a:t>
            </a:r>
          </a:p>
          <a:p>
            <a:pPr marL="1143000" lvl="1" indent="-457200">
              <a:buFont typeface="+mj-lt"/>
              <a:buAutoNum type="alphaLcParenR"/>
            </a:pPr>
            <a:endParaRPr lang="fi-FI" sz="1400" dirty="0"/>
          </a:p>
          <a:p>
            <a:pPr marL="1143000" lvl="1" indent="-457200">
              <a:buFont typeface="+mj-lt"/>
              <a:buAutoNum type="alphaLcParenR"/>
            </a:pPr>
            <a:endParaRPr lang="fi-FI" sz="1400" dirty="0"/>
          </a:p>
          <a:p>
            <a:pPr marL="1143000" lvl="1" indent="-457200">
              <a:buFont typeface="+mj-lt"/>
              <a:buAutoNum type="alphaLcParenR"/>
            </a:pPr>
            <a:endParaRPr lang="fi-FI" sz="1400" dirty="0"/>
          </a:p>
          <a:p>
            <a:pPr marL="1143000" lvl="1" indent="-457200">
              <a:buFont typeface="+mj-lt"/>
              <a:buAutoNum type="alphaLcParenR"/>
            </a:pPr>
            <a:endParaRPr lang="fi-FI" sz="1400" dirty="0"/>
          </a:p>
          <a:p>
            <a:pPr marL="1143000" lvl="1" indent="-457200">
              <a:buFont typeface="+mj-lt"/>
              <a:buAutoNum type="alphaLcParenR"/>
            </a:pPr>
            <a:endParaRPr lang="fi-FI" sz="1400" dirty="0"/>
          </a:p>
          <a:p>
            <a:pPr marL="1143000" lvl="1" indent="-457200">
              <a:buFont typeface="+mj-lt"/>
              <a:buAutoNum type="alphaLcParenR"/>
            </a:pPr>
            <a:r>
              <a:rPr lang="fi-FI" sz="1400" dirty="0"/>
              <a:t>Valitse tämän jälkeen kieleksi Java</a:t>
            </a:r>
          </a:p>
          <a:p>
            <a:pPr marL="1143000" lvl="1" indent="-457200">
              <a:buFont typeface="+mj-lt"/>
              <a:buAutoNum type="alphaLcParenR"/>
            </a:pPr>
            <a:r>
              <a:rPr lang="fi-FI" sz="1400" dirty="0"/>
              <a:t>Anna projektillesi </a:t>
            </a:r>
            <a:r>
              <a:rPr lang="fi-FI" sz="1400" dirty="0" err="1"/>
              <a:t>group</a:t>
            </a:r>
            <a:r>
              <a:rPr lang="fi-FI" sz="1400" dirty="0"/>
              <a:t> id (paketti, </a:t>
            </a:r>
            <a:r>
              <a:rPr lang="fi-FI" sz="1400" dirty="0" err="1"/>
              <a:t>package</a:t>
            </a:r>
            <a:r>
              <a:rPr lang="fi-FI" sz="1400" dirty="0"/>
              <a:t>), esim. kevat25</a:t>
            </a:r>
          </a:p>
          <a:p>
            <a:pPr marL="1143000" lvl="1" indent="-457200">
              <a:buFont typeface="+mj-lt"/>
              <a:buAutoNum type="alphaLcParenR"/>
            </a:pPr>
            <a:r>
              <a:rPr lang="fi-FI" sz="1400" dirty="0"/>
              <a:t>Anna </a:t>
            </a:r>
            <a:r>
              <a:rPr lang="fi-FI" sz="1400" dirty="0" err="1"/>
              <a:t>artifact</a:t>
            </a:r>
            <a:r>
              <a:rPr lang="fi-FI" sz="1400" dirty="0"/>
              <a:t> (projektin nimi), esim. </a:t>
            </a:r>
            <a:r>
              <a:rPr lang="fi-FI" sz="1400" dirty="0" err="1"/>
              <a:t>backend</a:t>
            </a:r>
            <a:endParaRPr lang="fi-FI" sz="1400" dirty="0"/>
          </a:p>
          <a:p>
            <a:pPr marL="1143000" lvl="1" indent="-457200">
              <a:buFont typeface="+mj-lt"/>
              <a:buAutoNum type="alphaLcParenR"/>
            </a:pPr>
            <a:r>
              <a:rPr lang="fi-FI" sz="1400" dirty="0"/>
              <a:t>Valitse paketointityypiksi JAR</a:t>
            </a:r>
          </a:p>
          <a:p>
            <a:pPr marL="1143000" lvl="1" indent="-457200">
              <a:buFont typeface="+mj-lt"/>
              <a:buAutoNum type="alphaLcParenR"/>
            </a:pPr>
            <a:r>
              <a:rPr lang="fi-FI" sz="1400" dirty="0"/>
              <a:t>Javan versio on 17</a:t>
            </a:r>
          </a:p>
          <a:p>
            <a:pPr marL="1143000" lvl="1" indent="-457200">
              <a:buFont typeface="+mj-lt"/>
              <a:buAutoNum type="alphaLcParenR"/>
            </a:pPr>
            <a:endParaRPr lang="fi-FI" sz="1400" dirty="0"/>
          </a:p>
          <a:p>
            <a:pPr lvl="1" indent="0">
              <a:buNone/>
            </a:pPr>
            <a:endParaRPr lang="fi-FI" sz="1400" dirty="0"/>
          </a:p>
          <a:p>
            <a:pPr marL="342900" indent="-342900">
              <a:buAutoNum type="arabicPeriod"/>
            </a:pPr>
            <a:endParaRPr lang="fi-FI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8B9B4CC-B856-1C12-C0E2-76A309FC4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156" y="2624950"/>
            <a:ext cx="3236306" cy="109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3640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5</a:t>
            </a:fld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i-FI" sz="3200" b="1" dirty="0"/>
              <a:t>2 Syötä projektin tiedot, </a:t>
            </a:r>
            <a:r>
              <a:rPr lang="fi-FI" dirty="0"/>
              <a:t>jatkuu…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D1609-E7A3-48D9-9CB3-92A727246248}"/>
              </a:ext>
            </a:extLst>
          </p:cNvPr>
          <p:cNvSpPr txBox="1"/>
          <p:nvPr/>
        </p:nvSpPr>
        <p:spPr>
          <a:xfrm>
            <a:off x="7149143" y="3596728"/>
            <a:ext cx="4580359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i-FI" sz="1600" dirty="0"/>
              <a:t>Paketin avulla voimme esim. tehdä koodiin muunnoksia ilman, että meidän pitää käynnistää </a:t>
            </a:r>
            <a:r>
              <a:rPr lang="fi-FI" sz="1600" dirty="0" err="1"/>
              <a:t>tomcat</a:t>
            </a:r>
            <a:r>
              <a:rPr lang="fi-FI" sz="1600" dirty="0"/>
              <a:t> palvelin uudelleen. Muunnokset ovat siten heti </a:t>
            </a:r>
            <a:r>
              <a:rPr lang="fi-FI" sz="1600" dirty="0" err="1"/>
              <a:t>ajonaikana</a:t>
            </a:r>
            <a:r>
              <a:rPr lang="fi-FI" sz="1600" dirty="0"/>
              <a:t>  käytettävissä.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488E7A-8313-4F86-9D05-3E58801FD693}"/>
              </a:ext>
            </a:extLst>
          </p:cNvPr>
          <p:cNvSpPr txBox="1"/>
          <p:nvPr/>
        </p:nvSpPr>
        <p:spPr>
          <a:xfrm>
            <a:off x="7748888" y="1440144"/>
            <a:ext cx="411836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i-FI" sz="1600" dirty="0"/>
              <a:t>Paketin avulla voimme luoda webbisovelluksia, käyttää MVC-arkkitehtuuria, sisältää sisäisen </a:t>
            </a:r>
            <a:r>
              <a:rPr lang="fi-FI" sz="1600" dirty="0" err="1"/>
              <a:t>Tomcatin</a:t>
            </a:r>
            <a:endParaRPr lang="fi-FI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F5D3DC-5A82-4789-97E2-5B624FA5D836}"/>
              </a:ext>
            </a:extLst>
          </p:cNvPr>
          <p:cNvCxnSpPr/>
          <p:nvPr/>
        </p:nvCxnSpPr>
        <p:spPr>
          <a:xfrm flipH="1">
            <a:off x="6871587" y="1855643"/>
            <a:ext cx="877301" cy="401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AE4B10-388E-496D-A728-D8945AFDDA08}"/>
              </a:ext>
            </a:extLst>
          </p:cNvPr>
          <p:cNvCxnSpPr>
            <a:cxnSpLocks/>
          </p:cNvCxnSpPr>
          <p:nvPr/>
        </p:nvCxnSpPr>
        <p:spPr>
          <a:xfrm flipH="1">
            <a:off x="5843847" y="3993812"/>
            <a:ext cx="1264389" cy="680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DC528EC-D01F-C214-BC56-4F71C7E81C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888" y="1310326"/>
            <a:ext cx="11052175" cy="4206237"/>
          </a:xfrm>
        </p:spPr>
        <p:txBody>
          <a:bodyPr/>
          <a:lstStyle/>
          <a:p>
            <a:pPr lvl="1" indent="0">
              <a:buNone/>
            </a:pPr>
            <a:r>
              <a:rPr lang="fi-FI" sz="1400" dirty="0"/>
              <a:t>i) Valitse oikeat </a:t>
            </a:r>
            <a:r>
              <a:rPr lang="fi-FI" sz="1400" dirty="0" err="1"/>
              <a:t>dependecyt</a:t>
            </a:r>
            <a:r>
              <a:rPr lang="fi-FI" sz="1400" dirty="0"/>
              <a:t> (</a:t>
            </a:r>
            <a:r>
              <a:rPr lang="fi-FI" sz="1400" dirty="0" err="1"/>
              <a:t>Spring</a:t>
            </a:r>
            <a:r>
              <a:rPr lang="fi-FI" sz="1400" dirty="0"/>
              <a:t> web, </a:t>
            </a:r>
            <a:r>
              <a:rPr lang="fi-FI" sz="1400" dirty="0" err="1"/>
              <a:t>Spring</a:t>
            </a:r>
            <a:r>
              <a:rPr lang="fi-FI" sz="1400" dirty="0"/>
              <a:t> </a:t>
            </a:r>
            <a:r>
              <a:rPr lang="fi-FI" sz="1400" dirty="0" err="1"/>
              <a:t>Boot</a:t>
            </a:r>
            <a:r>
              <a:rPr lang="fi-FI" sz="1400" dirty="0"/>
              <a:t> </a:t>
            </a:r>
            <a:r>
              <a:rPr lang="fi-FI" sz="1400" dirty="0" err="1"/>
              <a:t>Dev</a:t>
            </a:r>
            <a:r>
              <a:rPr lang="fi-FI" sz="1400" dirty="0"/>
              <a:t> Tools) </a:t>
            </a:r>
          </a:p>
          <a:p>
            <a:pPr lvl="1" indent="0">
              <a:buNone/>
            </a:pPr>
            <a:endParaRPr lang="fi-FI" sz="1400" dirty="0"/>
          </a:p>
          <a:p>
            <a:pPr lvl="1" indent="0">
              <a:buNone/>
            </a:pPr>
            <a:endParaRPr lang="fi-FI" sz="1400" dirty="0"/>
          </a:p>
          <a:p>
            <a:pPr marL="342900" indent="-342900">
              <a:buAutoNum type="arabicPeriod"/>
            </a:pP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BC731-3EF3-62A3-72CE-BF6326B8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07" y="2385665"/>
            <a:ext cx="11039475" cy="847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30ED80-2D77-4A3E-8903-414E39571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84" y="4760522"/>
            <a:ext cx="109632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8130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6</a:t>
            </a:fld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i-FI" sz="3200" b="1" dirty="0"/>
              <a:t>2 Syötä projektin tiedot, </a:t>
            </a:r>
            <a:r>
              <a:rPr lang="fi-FI" dirty="0"/>
              <a:t>jatkuu…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DC528EC-D01F-C214-BC56-4F71C7E81C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888" y="1310326"/>
            <a:ext cx="11052175" cy="4206237"/>
          </a:xfrm>
        </p:spPr>
        <p:txBody>
          <a:bodyPr/>
          <a:lstStyle/>
          <a:p>
            <a:pPr lvl="1" indent="0">
              <a:buNone/>
            </a:pPr>
            <a:r>
              <a:rPr lang="fi-FI" sz="1400" dirty="0"/>
              <a:t>j) Generoi projekti a-kohdassa valittuun kansioon</a:t>
            </a:r>
          </a:p>
          <a:p>
            <a:pPr lvl="1" indent="0">
              <a:buNone/>
            </a:pPr>
            <a:endParaRPr lang="fi-FI" sz="1400" dirty="0"/>
          </a:p>
          <a:p>
            <a:pPr lvl="1" indent="0">
              <a:buNone/>
            </a:pPr>
            <a:endParaRPr lang="fi-FI" sz="1400" dirty="0"/>
          </a:p>
          <a:p>
            <a:pPr lvl="1" indent="0">
              <a:buNone/>
            </a:pPr>
            <a:endParaRPr lang="fi-FI" sz="1400" dirty="0"/>
          </a:p>
          <a:p>
            <a:pPr lvl="1" indent="0">
              <a:buNone/>
            </a:pPr>
            <a:endParaRPr lang="fi-FI" sz="1400" dirty="0"/>
          </a:p>
          <a:p>
            <a:pPr marL="342900" indent="-342900">
              <a:buAutoNum type="arabicPeriod"/>
            </a:pPr>
            <a:endParaRPr lang="fi-FI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D0F83FA-D770-198C-8521-9F18CD3C9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0" y="1811026"/>
            <a:ext cx="5779770" cy="323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7084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7</a:t>
            </a:fld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i-FI" sz="3600" b="1" dirty="0"/>
              <a:t>3 Koodin lisääminen projektiisi</a:t>
            </a:r>
            <a:endParaRPr lang="fi-FI" sz="3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DB2A1B-63B5-95EF-4366-6CEA4FCDA2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i-FI" dirty="0"/>
              <a:t>VS </a:t>
            </a:r>
            <a:r>
              <a:rPr lang="fi-FI" dirty="0" err="1"/>
              <a:t>Code</a:t>
            </a:r>
            <a:r>
              <a:rPr lang="fi-FI" dirty="0"/>
              <a:t> ruudulla näkyy uusi projekti. Jos ei näy, niin avaa kansio seuraavasti: VS </a:t>
            </a:r>
            <a:r>
              <a:rPr lang="fi-FI" dirty="0" err="1"/>
              <a:t>Code</a:t>
            </a:r>
            <a:r>
              <a:rPr lang="fi-FI" dirty="0"/>
              <a:t> -&gt; File -&gt; Open </a:t>
            </a:r>
            <a:r>
              <a:rPr lang="fi-FI" dirty="0" err="1"/>
              <a:t>Folder</a:t>
            </a:r>
            <a:r>
              <a:rPr lang="fi-FI" dirty="0"/>
              <a:t>) </a:t>
            </a:r>
          </a:p>
          <a:p>
            <a:endParaRPr lang="fi-FI" dirty="0"/>
          </a:p>
          <a:p>
            <a:endParaRPr lang="LID4096" dirty="0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40AC00A0-A7CE-250D-D5A1-870FA18A2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00" y="2287789"/>
            <a:ext cx="5697675" cy="3205541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E8F7846-98CD-2ED2-A13B-12134706A736}"/>
              </a:ext>
            </a:extLst>
          </p:cNvPr>
          <p:cNvSpPr/>
          <p:nvPr/>
        </p:nvSpPr>
        <p:spPr>
          <a:xfrm>
            <a:off x="1853739" y="2360815"/>
            <a:ext cx="1596044" cy="155448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9733508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8</a:t>
            </a:fld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i-FI" sz="3600" b="1" dirty="0"/>
              <a:t>3 Koodin lisääminen projektiisi, jatkuu</a:t>
            </a:r>
            <a:endParaRPr lang="fi-FI" sz="3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DB2A1B-63B5-95EF-4366-6CEA4FCDA2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888" y="1239520"/>
            <a:ext cx="11052175" cy="4277043"/>
          </a:xfrm>
        </p:spPr>
        <p:txBody>
          <a:bodyPr/>
          <a:lstStyle/>
          <a:p>
            <a:r>
              <a:rPr lang="fi-FI" dirty="0"/>
              <a:t> </a:t>
            </a:r>
          </a:p>
          <a:p>
            <a:endParaRPr lang="fi-FI" dirty="0"/>
          </a:p>
          <a:p>
            <a:pPr marL="342900" indent="-342900">
              <a:buAutoNum type="alphaLcParenR"/>
            </a:pPr>
            <a:endParaRPr lang="fi-FI" dirty="0"/>
          </a:p>
          <a:p>
            <a:endParaRPr lang="fi-FI" dirty="0"/>
          </a:p>
          <a:p>
            <a:endParaRPr lang="LID4096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9B4F7F-FB64-0DA3-98FA-99AB33695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23820"/>
              </p:ext>
            </p:extLst>
          </p:nvPr>
        </p:nvGraphicFramePr>
        <p:xfrm>
          <a:off x="688656" y="1239520"/>
          <a:ext cx="10680384" cy="26839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63510">
                  <a:extLst>
                    <a:ext uri="{9D8B030D-6E8A-4147-A177-3AD203B41FA5}">
                      <a16:colId xmlns:a16="http://schemas.microsoft.com/office/drawing/2014/main" val="2622226356"/>
                    </a:ext>
                  </a:extLst>
                </a:gridCol>
                <a:gridCol w="5316874">
                  <a:extLst>
                    <a:ext uri="{9D8B030D-6E8A-4147-A177-3AD203B41FA5}">
                      <a16:colId xmlns:a16="http://schemas.microsoft.com/office/drawing/2014/main" val="2812427589"/>
                    </a:ext>
                  </a:extLst>
                </a:gridCol>
              </a:tblGrid>
              <a:tr h="2683917">
                <a:tc>
                  <a:txBody>
                    <a:bodyPr/>
                    <a:lstStyle/>
                    <a:p>
                      <a:r>
                        <a:rPr lang="fi-FI" sz="1600" dirty="0"/>
                        <a:t>Ruudulla näkyy nyt </a:t>
                      </a:r>
                      <a:r>
                        <a:rPr lang="fi-FI" sz="1600" dirty="0" err="1"/>
                        <a:t>Backend</a:t>
                      </a:r>
                      <a:r>
                        <a:rPr lang="fi-FI" sz="1600" dirty="0"/>
                        <a:t> projektisi pohja, johon voit koodata toiminnallisuutta</a:t>
                      </a:r>
                    </a:p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err="1"/>
                        <a:t>Ns</a:t>
                      </a:r>
                      <a:r>
                        <a:rPr lang="fi-FI" dirty="0"/>
                        <a:t> pääluokka on generoitunut automaattisesti </a:t>
                      </a:r>
                      <a:r>
                        <a:rPr lang="fi-FI" dirty="0" err="1"/>
                        <a:t>Spring</a:t>
                      </a:r>
                      <a:r>
                        <a:rPr lang="fi-FI" dirty="0"/>
                        <a:t> </a:t>
                      </a:r>
                      <a:r>
                        <a:rPr lang="fi-FI" dirty="0" err="1"/>
                        <a:t>Boot</a:t>
                      </a:r>
                      <a:r>
                        <a:rPr lang="fi-FI" dirty="0"/>
                        <a:t> kehikon toimesta. </a:t>
                      </a:r>
                      <a:r>
                        <a:rPr lang="fi-FI" dirty="0" err="1"/>
                        <a:t>Annotaatio</a:t>
                      </a:r>
                      <a:r>
                        <a:rPr lang="fi-FI" dirty="0"/>
                        <a:t> </a:t>
                      </a:r>
                      <a:r>
                        <a:rPr lang="fi-FI" sz="1800" dirty="0"/>
                        <a:t>@SpringBootApplication varmistaa mm. sen, että sovellus lukee projektin kaikki kontrollerit ja palvelut. Huolehtii, että ”lennossa” lisätyt paketit (esim. </a:t>
                      </a:r>
                      <a:r>
                        <a:rPr lang="fi-FI" sz="1800" dirty="0" err="1"/>
                        <a:t>validation</a:t>
                      </a:r>
                      <a:r>
                        <a:rPr lang="fi-FI" sz="1800" dirty="0"/>
                        <a:t>) toimivat ilman sovelluksen uudelleen käynnistämistä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980419"/>
                  </a:ext>
                </a:extLst>
              </a:tr>
            </a:tbl>
          </a:graphicData>
        </a:graphic>
      </p:graphicFrame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D5A7CB8-FC56-CB0F-C3D1-F8DA6789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2313622"/>
            <a:ext cx="2552700" cy="3754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933FAA-CCEC-FB15-3482-FB0E52126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912" y="3374576"/>
            <a:ext cx="7565394" cy="278133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A41F8A-78A4-529A-7242-4AC5F47FBE1B}"/>
              </a:ext>
            </a:extLst>
          </p:cNvPr>
          <p:cNvCxnSpPr>
            <a:cxnSpLocks/>
          </p:cNvCxnSpPr>
          <p:nvPr/>
        </p:nvCxnSpPr>
        <p:spPr>
          <a:xfrm>
            <a:off x="2143760" y="3647440"/>
            <a:ext cx="2753360" cy="127000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57344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5A350-DA65-314C-AF3B-C5972F92B98B}" type="slidenum">
              <a:rPr lang="fi-FI" smtClean="0"/>
              <a:t>9</a:t>
            </a:fld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986" y="455007"/>
            <a:ext cx="11189615" cy="431800"/>
          </a:xfrm>
        </p:spPr>
        <p:txBody>
          <a:bodyPr/>
          <a:lstStyle/>
          <a:p>
            <a:r>
              <a:rPr lang="fi-FI" sz="3200" dirty="0"/>
              <a:t>Sovelluksen toiminnallisuuden periaatteet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3889" y="1121790"/>
            <a:ext cx="10207510" cy="423263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800" dirty="0"/>
              <a:t>Tällä hetkellä meillä on sovellus, jossa on runko valmiina, muttei toiminnallisuutta.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800" dirty="0"/>
              <a:t>Lisätään toiminnallisuus, jonka tuloksena nettisivulle tulostuu lause ”</a:t>
            </a:r>
            <a:r>
              <a:rPr lang="fi-FI" sz="1800" dirty="0" err="1"/>
              <a:t>Spring</a:t>
            </a:r>
            <a:r>
              <a:rPr lang="fi-FI" sz="1800" dirty="0"/>
              <a:t> </a:t>
            </a:r>
            <a:r>
              <a:rPr lang="fi-FI" sz="1800" dirty="0" err="1"/>
              <a:t>Boot</a:t>
            </a:r>
            <a:r>
              <a:rPr lang="fi-FI" sz="1800" dirty="0"/>
              <a:t> sovellukseni!”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800" dirty="0"/>
              <a:t>Luodaan tätä varten palvelinohjelmaamme ns. </a:t>
            </a:r>
            <a:r>
              <a:rPr lang="fi-FI" sz="1800" dirty="0" err="1"/>
              <a:t>controller</a:t>
            </a:r>
            <a:r>
              <a:rPr lang="fi-FI" sz="1800" dirty="0"/>
              <a:t> luokka. Controller luokka vastaanottaa palvelimeen (</a:t>
            </a:r>
            <a:r>
              <a:rPr lang="fi-FI" sz="1800" dirty="0" err="1"/>
              <a:t>server</a:t>
            </a:r>
            <a:r>
              <a:rPr lang="fi-FI" sz="1800" dirty="0"/>
              <a:t>) kohdistuvat asiakkaan (</a:t>
            </a:r>
            <a:r>
              <a:rPr lang="fi-FI" sz="1800" dirty="0" err="1"/>
              <a:t>client</a:t>
            </a:r>
            <a:r>
              <a:rPr lang="fi-FI" sz="1800" dirty="0"/>
              <a:t>) pyynnöt. Controller luokka tekee – tai mieluummin pyytää jotain muuta tahoa tekemään työt ja palauttaa palautteen (</a:t>
            </a:r>
            <a:r>
              <a:rPr lang="fi-FI" sz="1800" dirty="0" err="1"/>
              <a:t>response</a:t>
            </a:r>
            <a:r>
              <a:rPr lang="fi-FI" sz="1800" dirty="0"/>
              <a:t>) </a:t>
            </a:r>
            <a:r>
              <a:rPr lang="fi-FI" sz="1800" dirty="0" err="1"/>
              <a:t>clientille</a:t>
            </a:r>
            <a:endParaRPr lang="fi-FI" sz="1800" dirty="0"/>
          </a:p>
          <a:p>
            <a:endParaRPr lang="fi-FI" sz="2000" dirty="0"/>
          </a:p>
          <a:p>
            <a:endParaRPr lang="fi-FI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800" dirty="0"/>
          </a:p>
          <a:p>
            <a:endParaRPr lang="fi-FI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86D8BD-8473-45BB-9C77-05647AD38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601" y="3714366"/>
            <a:ext cx="981953" cy="9745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D5F43F-4605-418D-A9E6-066D5E5CA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684" y="3315743"/>
            <a:ext cx="3576949" cy="20358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53DD93-10B6-4D8D-A11F-1D7A5E022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13149" y="3207820"/>
            <a:ext cx="1403559" cy="17256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CCA0BA7-1406-468C-BDDC-D4F9FE8C5164}"/>
              </a:ext>
            </a:extLst>
          </p:cNvPr>
          <p:cNvSpPr txBox="1"/>
          <p:nvPr/>
        </p:nvSpPr>
        <p:spPr>
          <a:xfrm>
            <a:off x="1392132" y="501699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i="1" dirty="0"/>
              <a:t>Client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D6C962-927C-4A7A-BCF4-8A79279DEB31}"/>
              </a:ext>
            </a:extLst>
          </p:cNvPr>
          <p:cNvSpPr txBox="1"/>
          <p:nvPr/>
        </p:nvSpPr>
        <p:spPr>
          <a:xfrm>
            <a:off x="8636449" y="501699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i="1" dirty="0"/>
              <a:t>Server</a:t>
            </a:r>
          </a:p>
        </p:txBody>
      </p:sp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F5998674-7807-4754-B895-C2A7F72C8FBC}"/>
              </a:ext>
            </a:extLst>
          </p:cNvPr>
          <p:cNvSpPr/>
          <p:nvPr/>
        </p:nvSpPr>
        <p:spPr>
          <a:xfrm>
            <a:off x="2342554" y="3207820"/>
            <a:ext cx="6170595" cy="843185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1" dirty="0">
              <a:solidFill>
                <a:schemeClr val="tx1"/>
              </a:solidFill>
            </a:endParaRPr>
          </a:p>
          <a:p>
            <a:pPr algn="ctr"/>
            <a:endParaRPr lang="fi-FI" dirty="0">
              <a:solidFill>
                <a:schemeClr val="tx1"/>
              </a:solidFill>
            </a:endParaRPr>
          </a:p>
          <a:p>
            <a:pPr algn="ctr"/>
            <a:endParaRPr lang="fi-FI" dirty="0">
              <a:solidFill>
                <a:schemeClr val="tx1"/>
              </a:solidFill>
            </a:endParaRPr>
          </a:p>
          <a:p>
            <a:pPr algn="ctr"/>
            <a:endParaRPr lang="fi-FI" dirty="0">
              <a:solidFill>
                <a:schemeClr val="tx1"/>
              </a:solidFill>
            </a:endParaRPr>
          </a:p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06160470-02C2-4B71-BB00-532B3415F899}"/>
              </a:ext>
            </a:extLst>
          </p:cNvPr>
          <p:cNvSpPr/>
          <p:nvPr/>
        </p:nvSpPr>
        <p:spPr>
          <a:xfrm flipH="1" flipV="1">
            <a:off x="1971040" y="4878404"/>
            <a:ext cx="6542109" cy="748155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b="1" i="1" dirty="0">
              <a:solidFill>
                <a:schemeClr val="tx1"/>
              </a:solidFill>
            </a:endParaRPr>
          </a:p>
          <a:p>
            <a:pPr algn="ctr"/>
            <a:endParaRPr lang="fi-FI" dirty="0">
              <a:solidFill>
                <a:schemeClr val="tx1"/>
              </a:solidFill>
            </a:endParaRPr>
          </a:p>
          <a:p>
            <a:pPr algn="ctr"/>
            <a:endParaRPr lang="fi-FI" dirty="0">
              <a:solidFill>
                <a:schemeClr val="tx1"/>
              </a:solidFill>
            </a:endParaRPr>
          </a:p>
          <a:p>
            <a:pPr algn="ctr"/>
            <a:endParaRPr lang="fi-FI" dirty="0">
              <a:solidFill>
                <a:schemeClr val="tx1"/>
              </a:solidFill>
            </a:endParaRPr>
          </a:p>
          <a:p>
            <a:pPr algn="ctr"/>
            <a:endParaRPr lang="fi-FI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5300F4-012B-4856-A6F5-3989CBCE5612}"/>
              </a:ext>
            </a:extLst>
          </p:cNvPr>
          <p:cNvSpPr txBox="1"/>
          <p:nvPr/>
        </p:nvSpPr>
        <p:spPr>
          <a:xfrm>
            <a:off x="4348480" y="5626559"/>
            <a:ext cx="215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b="1" i="1" dirty="0"/>
              <a:t>HTTP </a:t>
            </a:r>
            <a:r>
              <a:rPr lang="fi-FI" b="1" i="1" dirty="0" err="1"/>
              <a:t>response</a:t>
            </a:r>
            <a:endParaRPr lang="fi-FI" b="1" i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807724-1EA1-4ED5-89C8-6480511E4DC8}"/>
              </a:ext>
            </a:extLst>
          </p:cNvPr>
          <p:cNvSpPr txBox="1"/>
          <p:nvPr/>
        </p:nvSpPr>
        <p:spPr>
          <a:xfrm>
            <a:off x="4500880" y="2923999"/>
            <a:ext cx="215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b="1" i="1" dirty="0"/>
              <a:t>HTTP </a:t>
            </a:r>
            <a:r>
              <a:rPr lang="fi-FI" b="1" i="1" dirty="0" err="1"/>
              <a:t>request</a:t>
            </a:r>
            <a:endParaRPr lang="fi-FI" b="1" i="1" dirty="0"/>
          </a:p>
        </p:txBody>
      </p:sp>
    </p:spTree>
    <p:extLst>
      <p:ext uri="{BB962C8B-B14F-4D97-AF65-F5344CB8AC3E}">
        <p14:creationId xmlns:p14="http://schemas.microsoft.com/office/powerpoint/2010/main" val="359576410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HaagaHelia">
      <a:dk1>
        <a:srgbClr val="000000"/>
      </a:dk1>
      <a:lt1>
        <a:srgbClr val="FFFFFF"/>
      </a:lt1>
      <a:dk2>
        <a:srgbClr val="0079C1"/>
      </a:dk2>
      <a:lt2>
        <a:srgbClr val="FFFFFF"/>
      </a:lt2>
      <a:accent1>
        <a:srgbClr val="00A9CC"/>
      </a:accent1>
      <a:accent2>
        <a:srgbClr val="1FAF99"/>
      </a:accent2>
      <a:accent3>
        <a:srgbClr val="8AADDB"/>
      </a:accent3>
      <a:accent4>
        <a:srgbClr val="9AC879"/>
      </a:accent4>
      <a:accent5>
        <a:srgbClr val="EA5892"/>
      </a:accent5>
      <a:accent6>
        <a:srgbClr val="FED70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aga-Helian Powerpoint-esityspohja 2019.pptx [Read-Only]" id="{C5507E11-A095-4CD3-A621-856F9D27A94F}" vid="{C66359F7-AF97-4B2D-96EF-5F5A29019C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41c815-b662-4e97-91f9-dfea5c801e6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F31C13F2B02C42804791B7D176580F" ma:contentTypeVersion="16" ma:contentTypeDescription="Create a new document." ma:contentTypeScope="" ma:versionID="75125a59ae109a3bc0ee513245b53a58">
  <xsd:schema xmlns:xsd="http://www.w3.org/2001/XMLSchema" xmlns:xs="http://www.w3.org/2001/XMLSchema" xmlns:p="http://schemas.microsoft.com/office/2006/metadata/properties" xmlns:ns3="5041c815-b662-4e97-91f9-dfea5c801e6c" xmlns:ns4="6f4f8b50-ea0e-40fb-af4c-f58df4ea5ac5" targetNamespace="http://schemas.microsoft.com/office/2006/metadata/properties" ma:root="true" ma:fieldsID="3ebe90bec66349a5271b93ae02bbfdf7" ns3:_="" ns4:_="">
    <xsd:import namespace="5041c815-b662-4e97-91f9-dfea5c801e6c"/>
    <xsd:import namespace="6f4f8b50-ea0e-40fb-af4c-f58df4ea5a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41c815-b662-4e97-91f9-dfea5c801e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4f8b50-ea0e-40fb-af4c-f58df4ea5a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517F8F-6655-4B18-A7FE-A22E792F9C54}">
  <ds:schemaRefs>
    <ds:schemaRef ds:uri="http://schemas.microsoft.com/office/2006/documentManagement/types"/>
    <ds:schemaRef ds:uri="http://www.w3.org/XML/1998/namespace"/>
    <ds:schemaRef ds:uri="5041c815-b662-4e97-91f9-dfea5c801e6c"/>
    <ds:schemaRef ds:uri="http://schemas.microsoft.com/office/infopath/2007/PartnerControls"/>
    <ds:schemaRef ds:uri="http://purl.org/dc/terms/"/>
    <ds:schemaRef ds:uri="http://purl.org/dc/dcmitype/"/>
    <ds:schemaRef ds:uri="6f4f8b50-ea0e-40fb-af4c-f58df4ea5ac5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E796119-C1AC-4C3E-8B10-0A4C814170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A579D3-8D0A-4788-B0FE-A1ECC53F0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41c815-b662-4e97-91f9-dfea5c801e6c"/>
    <ds:schemaRef ds:uri="6f4f8b50-ea0e-40fb-af4c-f58df4ea5a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5545</TotalTime>
  <Words>958</Words>
  <Application>Microsoft Office PowerPoint</Application>
  <PresentationFormat>Widescreen</PresentationFormat>
  <Paragraphs>159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Courier </vt:lpstr>
      <vt:lpstr>Arial</vt:lpstr>
      <vt:lpstr>Calibri</vt:lpstr>
      <vt:lpstr>Tahoma</vt:lpstr>
      <vt:lpstr>Courier (W1)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Haaga-Helia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Pellikka Minna</dc:creator>
  <cp:keywords/>
  <dc:description/>
  <cp:lastModifiedBy>Pellikka Minna</cp:lastModifiedBy>
  <cp:revision>112</cp:revision>
  <cp:lastPrinted>2019-08-14T08:58:58Z</cp:lastPrinted>
  <dcterms:created xsi:type="dcterms:W3CDTF">2020-05-04T05:46:33Z</dcterms:created>
  <dcterms:modified xsi:type="dcterms:W3CDTF">2025-01-09T13:18:28Z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0x01010000F31C13F2B02C42804791B7D176580F</vt:lpwstr>
  </property>
</Properties>
</file>